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63" r:id="rId4"/>
    <p:sldId id="257" r:id="rId5"/>
    <p:sldId id="258" r:id="rId6"/>
    <p:sldId id="259" r:id="rId7"/>
    <p:sldId id="260" r:id="rId8"/>
    <p:sldId id="261" r:id="rId9"/>
    <p:sldId id="265" r:id="rId10"/>
    <p:sldId id="267" r:id="rId11"/>
    <p:sldId id="266" r:id="rId12"/>
    <p:sldId id="262" r:id="rId13"/>
    <p:sldId id="268" r:id="rId14"/>
    <p:sldId id="270" r:id="rId15"/>
    <p:sldId id="269" r:id="rId16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58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10DA66D-C851-1A46-3A38-A339CA7323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AFA16F54-A143-3F9C-8064-20583A91E4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13E8EE7-8E7C-19C5-F6BC-F0AEFE045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2B15E-84DE-49C7-B260-422D3792880F}" type="datetimeFigureOut">
              <a:rPr lang="pl-PL" smtClean="0"/>
              <a:t>18.04.2023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1739970-3E8C-3B99-4D92-9EC12FE20C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9516008-C031-8175-7F4C-2CB71B50F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09044-5D41-4CA3-B52A-75A5A74790A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08715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5446F67-6722-C3CF-FC74-C952F0CC34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35DD972A-2A9C-8052-BDE0-9160631D34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07CB975-4234-A0F5-2037-5A678ACDF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2B15E-84DE-49C7-B260-422D3792880F}" type="datetimeFigureOut">
              <a:rPr lang="pl-PL" smtClean="0"/>
              <a:t>18.04.2023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EF992D9-8D99-2FE0-316D-07026DC10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ACAE0AC-ED67-20B0-C5A1-41957E515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09044-5D41-4CA3-B52A-75A5A74790A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27910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DB663646-8ADC-8A05-C9AD-A49BE45A27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38FA6AB4-304B-3526-F950-ED6105EA9B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47DD67E-ABB1-77DA-C3F7-9BB0324EF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2B15E-84DE-49C7-B260-422D3792880F}" type="datetimeFigureOut">
              <a:rPr lang="pl-PL" smtClean="0"/>
              <a:t>18.04.2023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8E5D010-DB28-95D6-F714-858C1B9B4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283A515-24F0-4D1A-0A26-CF421E1A0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09044-5D41-4CA3-B52A-75A5A74790A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64749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C201890-910A-BF83-1FF3-80172774E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7394FBC-9632-E152-07A1-C9943DC0D1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C6E7C205-B60C-CA35-2FD0-F1A1C816A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2B15E-84DE-49C7-B260-422D3792880F}" type="datetimeFigureOut">
              <a:rPr lang="pl-PL" smtClean="0"/>
              <a:t>18.04.2023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6A89514-2059-5C9A-094C-F210600FE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CF43904-B630-0141-929E-8D6755786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09044-5D41-4CA3-B52A-75A5A74790A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26403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AE94965-DBC2-5A03-C604-1D97774E5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22376209-4116-DBE2-F622-6D43847B66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CF13F4E-07F2-3688-EDD4-1F534B9E9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2B15E-84DE-49C7-B260-422D3792880F}" type="datetimeFigureOut">
              <a:rPr lang="pl-PL" smtClean="0"/>
              <a:t>18.04.2023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5CBE23E1-75E2-7021-C3DA-5422AD585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599D066F-4DC9-B915-6163-9CD46C5DB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09044-5D41-4CA3-B52A-75A5A74790A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10852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B8A4CE4-CEDB-AF57-4E23-AD4891F8D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1847795-AFA7-9416-8A3A-E3B710B5D9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E2CD3F4A-BDAA-ACAE-CF72-41DE819082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01ACCED6-D0E7-9AAF-9E77-A2227FBFED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2B15E-84DE-49C7-B260-422D3792880F}" type="datetimeFigureOut">
              <a:rPr lang="pl-PL" smtClean="0"/>
              <a:t>18.04.2023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B8540992-002D-0F1B-A442-067837AF1C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F2065D38-AFA0-9DF7-D68B-1F35EB0DD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09044-5D41-4CA3-B52A-75A5A74790A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55712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D544695-4C28-2195-8F1F-15C15B5611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FB90CF9C-8014-8F32-5214-4DC0555341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0BAB214D-47C7-6D95-3CFF-E1D79D207C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BDF07E8F-C3BF-F330-FB20-99BAB5F840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797CFDC3-8EA5-67FC-C726-F9C4A6232C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72690B1A-F4AE-D3D7-A764-D3C006B993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2B15E-84DE-49C7-B260-422D3792880F}" type="datetimeFigureOut">
              <a:rPr lang="pl-PL" smtClean="0"/>
              <a:t>18.04.2023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22D8884F-78C6-2F2D-E189-11CD174D4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181B4199-FD67-C9A5-FDAA-A26351529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09044-5D41-4CA3-B52A-75A5A74790A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0583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9F415E0-F762-B1B6-E7AC-697861AA48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BD7B9D47-61EC-38B7-26D0-C8869350F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2B15E-84DE-49C7-B260-422D3792880F}" type="datetimeFigureOut">
              <a:rPr lang="pl-PL" smtClean="0"/>
              <a:t>18.04.2023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86A86413-A27D-6E1F-B5F3-ECBE6385D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7248C801-2DA2-C449-8074-6C4B436CB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09044-5D41-4CA3-B52A-75A5A74790A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23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F6FBFE93-5ABC-B2D8-8F47-F40F00824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2B15E-84DE-49C7-B260-422D3792880F}" type="datetimeFigureOut">
              <a:rPr lang="pl-PL" smtClean="0"/>
              <a:t>18.04.2023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47BEB2FE-00ED-FD57-966B-ACCC01241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FF86EE7-A660-5515-98CD-D9ECFAA15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09044-5D41-4CA3-B52A-75A5A74790A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29750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666B025-0CB6-E57C-42A9-6C0A39F971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05C00C1-5DC1-3E3F-5E71-945ACD3652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5466DDCA-6425-38B0-E576-A3C9838FF5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99AB47D-223A-73F5-1A9C-DD334C511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2B15E-84DE-49C7-B260-422D3792880F}" type="datetimeFigureOut">
              <a:rPr lang="pl-PL" smtClean="0"/>
              <a:t>18.04.2023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58A0B145-D358-2AB5-BC31-E413CE36F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DD6CD26-17B3-506C-B758-5A862B4CA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09044-5D41-4CA3-B52A-75A5A74790A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29306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10BA734-85C8-1376-6BAE-98C222D545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A7FBDED8-8024-3A8B-38EA-AE4337C74E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1C5868B-D6F3-30E9-2C1E-1A1B614FCF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E917B5F5-894B-ACAE-4D35-B18D28537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2B15E-84DE-49C7-B260-422D3792880F}" type="datetimeFigureOut">
              <a:rPr lang="pl-PL" smtClean="0"/>
              <a:t>18.04.2023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6FF8F88D-B5A3-5BEC-3126-7C8AF6E54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3FABEE26-9811-C484-3F65-78536C610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09044-5D41-4CA3-B52A-75A5A74790A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97403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880B19FE-5A06-6547-07D9-3EA757874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D2C6E83-BA35-80FC-E333-17F08F4B08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1480D26-9B0D-50C3-9164-A2617F75CB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C2B15E-84DE-49C7-B260-422D3792880F}" type="datetimeFigureOut">
              <a:rPr lang="pl-PL" smtClean="0"/>
              <a:t>18.04.2023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50B41B2-F9F8-AA79-D097-1D4FDBFE45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A262127-53DD-CC5A-45D2-E6268433C8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409044-5D41-4CA3-B52A-75A5A74790A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58377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670DBD5-770C-4383-9F54-5B86E86BD5B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10277" y="0"/>
            <a:ext cx="9771446" cy="6858000"/>
          </a:xfrm>
          <a:custGeom>
            <a:avLst/>
            <a:gdLst>
              <a:gd name="connsiteX0" fmla="*/ 1422188 w 9771446"/>
              <a:gd name="connsiteY0" fmla="*/ 0 h 6858000"/>
              <a:gd name="connsiteX1" fmla="*/ 8349258 w 9771446"/>
              <a:gd name="connsiteY1" fmla="*/ 0 h 6858000"/>
              <a:gd name="connsiteX2" fmla="*/ 8502224 w 9771446"/>
              <a:gd name="connsiteY2" fmla="*/ 159673 h 6858000"/>
              <a:gd name="connsiteX3" fmla="*/ 9771446 w 9771446"/>
              <a:gd name="connsiteY3" fmla="*/ 3429001 h 6858000"/>
              <a:gd name="connsiteX4" fmla="*/ 8502224 w 9771446"/>
              <a:gd name="connsiteY4" fmla="*/ 6698330 h 6858000"/>
              <a:gd name="connsiteX5" fmla="*/ 8349260 w 9771446"/>
              <a:gd name="connsiteY5" fmla="*/ 6858000 h 6858000"/>
              <a:gd name="connsiteX6" fmla="*/ 1422186 w 9771446"/>
              <a:gd name="connsiteY6" fmla="*/ 6858000 h 6858000"/>
              <a:gd name="connsiteX7" fmla="*/ 1269223 w 9771446"/>
              <a:gd name="connsiteY7" fmla="*/ 6698330 h 6858000"/>
              <a:gd name="connsiteX8" fmla="*/ 0 w 9771446"/>
              <a:gd name="connsiteY8" fmla="*/ 3429001 h 6858000"/>
              <a:gd name="connsiteX9" fmla="*/ 1269223 w 9771446"/>
              <a:gd name="connsiteY9" fmla="*/ 15967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71446" h="6858000">
                <a:moveTo>
                  <a:pt x="1422188" y="0"/>
                </a:moveTo>
                <a:lnTo>
                  <a:pt x="8349258" y="0"/>
                </a:lnTo>
                <a:lnTo>
                  <a:pt x="8502224" y="159673"/>
                </a:lnTo>
                <a:cubicBezTo>
                  <a:pt x="9290813" y="1023162"/>
                  <a:pt x="9771446" y="2170221"/>
                  <a:pt x="9771446" y="3429001"/>
                </a:cubicBezTo>
                <a:cubicBezTo>
                  <a:pt x="9771446" y="4687781"/>
                  <a:pt x="9290813" y="5834840"/>
                  <a:pt x="8502224" y="6698330"/>
                </a:cubicBezTo>
                <a:lnTo>
                  <a:pt x="8349260" y="6858000"/>
                </a:lnTo>
                <a:lnTo>
                  <a:pt x="1422186" y="6858000"/>
                </a:lnTo>
                <a:lnTo>
                  <a:pt x="1269223" y="6698330"/>
                </a:lnTo>
                <a:cubicBezTo>
                  <a:pt x="480633" y="5834840"/>
                  <a:pt x="0" y="4687781"/>
                  <a:pt x="0" y="3429001"/>
                </a:cubicBezTo>
                <a:cubicBezTo>
                  <a:pt x="0" y="2170221"/>
                  <a:pt x="480633" y="1023162"/>
                  <a:pt x="1269223" y="159673"/>
                </a:cubicBezTo>
                <a:close/>
              </a:path>
            </a:pathLst>
          </a:custGeom>
          <a:solidFill>
            <a:schemeClr val="bg1">
              <a:lumMod val="85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986E66FA-881E-A76A-16AA-E583C5B78D74}"/>
              </a:ext>
            </a:extLst>
          </p:cNvPr>
          <p:cNvSpPr txBox="1"/>
          <p:nvPr/>
        </p:nvSpPr>
        <p:spPr>
          <a:xfrm>
            <a:off x="2783632" y="2069217"/>
            <a:ext cx="6624735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8800" dirty="0">
                <a:solidFill>
                  <a:schemeClr val="bg2">
                    <a:lumMod val="25000"/>
                  </a:schemeClr>
                </a:solidFill>
                <a:latin typeface="Amasis MT Pro Black" panose="02040A04050005020304" pitchFamily="18" charset="-18"/>
              </a:rPr>
              <a:t>Pomaganie </a:t>
            </a:r>
          </a:p>
          <a:p>
            <a:pPr algn="ctr"/>
            <a:r>
              <a:rPr lang="pl-PL" sz="4800" dirty="0">
                <a:solidFill>
                  <a:schemeClr val="bg2">
                    <a:lumMod val="25000"/>
                  </a:schemeClr>
                </a:solidFill>
                <a:latin typeface="Amasis MT Pro Black" panose="02040A04050005020304" pitchFamily="18" charset="-18"/>
              </a:rPr>
              <a:t>kto? komu? kiedy? </a:t>
            </a:r>
            <a:endParaRPr lang="pl-PL" sz="7200" dirty="0">
              <a:solidFill>
                <a:schemeClr val="bg2">
                  <a:lumMod val="25000"/>
                </a:schemeClr>
              </a:solidFill>
              <a:latin typeface="Amasis MT Pro Black" panose="02040A04050005020304" pitchFamily="18" charset="-18"/>
            </a:endParaRPr>
          </a:p>
        </p:txBody>
      </p:sp>
      <p:pic>
        <p:nvPicPr>
          <p:cNvPr id="4" name="Obraz 3"/>
          <p:cNvPicPr/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2605" y="6332154"/>
            <a:ext cx="1384300" cy="302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6662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Freeform: Shape 1035">
            <a:extLst>
              <a:ext uri="{FF2B5EF4-FFF2-40B4-BE49-F238E27FC236}">
                <a16:creationId xmlns:a16="http://schemas.microsoft.com/office/drawing/2014/main" id="{B670DBD5-770C-4383-9F54-5B86E86BD5B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10277" y="0"/>
            <a:ext cx="9771446" cy="6858000"/>
          </a:xfrm>
          <a:custGeom>
            <a:avLst/>
            <a:gdLst>
              <a:gd name="connsiteX0" fmla="*/ 1422188 w 9771446"/>
              <a:gd name="connsiteY0" fmla="*/ 0 h 6858000"/>
              <a:gd name="connsiteX1" fmla="*/ 8349258 w 9771446"/>
              <a:gd name="connsiteY1" fmla="*/ 0 h 6858000"/>
              <a:gd name="connsiteX2" fmla="*/ 8502224 w 9771446"/>
              <a:gd name="connsiteY2" fmla="*/ 159673 h 6858000"/>
              <a:gd name="connsiteX3" fmla="*/ 9771446 w 9771446"/>
              <a:gd name="connsiteY3" fmla="*/ 3429001 h 6858000"/>
              <a:gd name="connsiteX4" fmla="*/ 8502224 w 9771446"/>
              <a:gd name="connsiteY4" fmla="*/ 6698330 h 6858000"/>
              <a:gd name="connsiteX5" fmla="*/ 8349260 w 9771446"/>
              <a:gd name="connsiteY5" fmla="*/ 6858000 h 6858000"/>
              <a:gd name="connsiteX6" fmla="*/ 1422186 w 9771446"/>
              <a:gd name="connsiteY6" fmla="*/ 6858000 h 6858000"/>
              <a:gd name="connsiteX7" fmla="*/ 1269223 w 9771446"/>
              <a:gd name="connsiteY7" fmla="*/ 6698330 h 6858000"/>
              <a:gd name="connsiteX8" fmla="*/ 0 w 9771446"/>
              <a:gd name="connsiteY8" fmla="*/ 3429001 h 6858000"/>
              <a:gd name="connsiteX9" fmla="*/ 1269223 w 9771446"/>
              <a:gd name="connsiteY9" fmla="*/ 15967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71446" h="6858000">
                <a:moveTo>
                  <a:pt x="1422188" y="0"/>
                </a:moveTo>
                <a:lnTo>
                  <a:pt x="8349258" y="0"/>
                </a:lnTo>
                <a:lnTo>
                  <a:pt x="8502224" y="159673"/>
                </a:lnTo>
                <a:cubicBezTo>
                  <a:pt x="9290813" y="1023162"/>
                  <a:pt x="9771446" y="2170221"/>
                  <a:pt x="9771446" y="3429001"/>
                </a:cubicBezTo>
                <a:cubicBezTo>
                  <a:pt x="9771446" y="4687781"/>
                  <a:pt x="9290813" y="5834840"/>
                  <a:pt x="8502224" y="6698330"/>
                </a:cubicBezTo>
                <a:lnTo>
                  <a:pt x="8349260" y="6858000"/>
                </a:lnTo>
                <a:lnTo>
                  <a:pt x="1422186" y="6858000"/>
                </a:lnTo>
                <a:lnTo>
                  <a:pt x="1269223" y="6698330"/>
                </a:lnTo>
                <a:cubicBezTo>
                  <a:pt x="480633" y="5834840"/>
                  <a:pt x="0" y="4687781"/>
                  <a:pt x="0" y="3429001"/>
                </a:cubicBezTo>
                <a:cubicBezTo>
                  <a:pt x="0" y="2170221"/>
                  <a:pt x="480633" y="1023162"/>
                  <a:pt x="1269223" y="159673"/>
                </a:cubicBezTo>
                <a:close/>
              </a:path>
            </a:pathLst>
          </a:custGeom>
          <a:solidFill>
            <a:schemeClr val="bg1">
              <a:lumMod val="85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C65690B4-F78A-6CEA-E745-BDD61BCEF34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4" r="4997"/>
          <a:stretch/>
        </p:blipFill>
        <p:spPr>
          <a:xfrm>
            <a:off x="1460597" y="10"/>
            <a:ext cx="9270806" cy="6857990"/>
          </a:xfrm>
          <a:custGeom>
            <a:avLst/>
            <a:gdLst/>
            <a:ahLst/>
            <a:cxnLst/>
            <a:rect l="l" t="t" r="r" b="b"/>
            <a:pathLst>
              <a:path w="9270806" h="6858000">
                <a:moveTo>
                  <a:pt x="1503712" y="0"/>
                </a:moveTo>
                <a:lnTo>
                  <a:pt x="7767094" y="0"/>
                </a:lnTo>
                <a:lnTo>
                  <a:pt x="7913128" y="139721"/>
                </a:lnTo>
                <a:cubicBezTo>
                  <a:pt x="8751971" y="981521"/>
                  <a:pt x="9270806" y="2144457"/>
                  <a:pt x="9270806" y="3429000"/>
                </a:cubicBezTo>
                <a:cubicBezTo>
                  <a:pt x="9270806" y="4713544"/>
                  <a:pt x="8751971" y="5876479"/>
                  <a:pt x="7913128" y="6718279"/>
                </a:cubicBezTo>
                <a:lnTo>
                  <a:pt x="7767094" y="6858000"/>
                </a:lnTo>
                <a:lnTo>
                  <a:pt x="1503712" y="6858000"/>
                </a:lnTo>
                <a:lnTo>
                  <a:pt x="1357679" y="6718279"/>
                </a:lnTo>
                <a:cubicBezTo>
                  <a:pt x="518835" y="5876479"/>
                  <a:pt x="0" y="4713544"/>
                  <a:pt x="0" y="3429000"/>
                </a:cubicBezTo>
                <a:cubicBezTo>
                  <a:pt x="0" y="2144457"/>
                  <a:pt x="518835" y="981521"/>
                  <a:pt x="1357679" y="139721"/>
                </a:cubicBezTo>
                <a:close/>
              </a:path>
            </a:pathLst>
          </a:custGeom>
        </p:spPr>
      </p:pic>
      <p:pic>
        <p:nvPicPr>
          <p:cNvPr id="4" name="Obraz 3"/>
          <p:cNvPicPr/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2605" y="6332154"/>
            <a:ext cx="1384300" cy="302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8443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670DBD5-770C-4383-9F54-5B86E86BD5B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10277" y="0"/>
            <a:ext cx="9771446" cy="6858000"/>
          </a:xfrm>
          <a:custGeom>
            <a:avLst/>
            <a:gdLst>
              <a:gd name="connsiteX0" fmla="*/ 1422188 w 9771446"/>
              <a:gd name="connsiteY0" fmla="*/ 0 h 6858000"/>
              <a:gd name="connsiteX1" fmla="*/ 8349258 w 9771446"/>
              <a:gd name="connsiteY1" fmla="*/ 0 h 6858000"/>
              <a:gd name="connsiteX2" fmla="*/ 8502224 w 9771446"/>
              <a:gd name="connsiteY2" fmla="*/ 159673 h 6858000"/>
              <a:gd name="connsiteX3" fmla="*/ 9771446 w 9771446"/>
              <a:gd name="connsiteY3" fmla="*/ 3429001 h 6858000"/>
              <a:gd name="connsiteX4" fmla="*/ 8502224 w 9771446"/>
              <a:gd name="connsiteY4" fmla="*/ 6698330 h 6858000"/>
              <a:gd name="connsiteX5" fmla="*/ 8349260 w 9771446"/>
              <a:gd name="connsiteY5" fmla="*/ 6858000 h 6858000"/>
              <a:gd name="connsiteX6" fmla="*/ 1422186 w 9771446"/>
              <a:gd name="connsiteY6" fmla="*/ 6858000 h 6858000"/>
              <a:gd name="connsiteX7" fmla="*/ 1269223 w 9771446"/>
              <a:gd name="connsiteY7" fmla="*/ 6698330 h 6858000"/>
              <a:gd name="connsiteX8" fmla="*/ 0 w 9771446"/>
              <a:gd name="connsiteY8" fmla="*/ 3429001 h 6858000"/>
              <a:gd name="connsiteX9" fmla="*/ 1269223 w 9771446"/>
              <a:gd name="connsiteY9" fmla="*/ 15967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71446" h="6858000">
                <a:moveTo>
                  <a:pt x="1422188" y="0"/>
                </a:moveTo>
                <a:lnTo>
                  <a:pt x="8349258" y="0"/>
                </a:lnTo>
                <a:lnTo>
                  <a:pt x="8502224" y="159673"/>
                </a:lnTo>
                <a:cubicBezTo>
                  <a:pt x="9290813" y="1023162"/>
                  <a:pt x="9771446" y="2170221"/>
                  <a:pt x="9771446" y="3429001"/>
                </a:cubicBezTo>
                <a:cubicBezTo>
                  <a:pt x="9771446" y="4687781"/>
                  <a:pt x="9290813" y="5834840"/>
                  <a:pt x="8502224" y="6698330"/>
                </a:cubicBezTo>
                <a:lnTo>
                  <a:pt x="8349260" y="6858000"/>
                </a:lnTo>
                <a:lnTo>
                  <a:pt x="1422186" y="6858000"/>
                </a:lnTo>
                <a:lnTo>
                  <a:pt x="1269223" y="6698330"/>
                </a:lnTo>
                <a:cubicBezTo>
                  <a:pt x="480633" y="5834840"/>
                  <a:pt x="0" y="4687781"/>
                  <a:pt x="0" y="3429001"/>
                </a:cubicBezTo>
                <a:cubicBezTo>
                  <a:pt x="0" y="2170221"/>
                  <a:pt x="480633" y="1023162"/>
                  <a:pt x="1269223" y="159673"/>
                </a:cubicBezTo>
                <a:close/>
              </a:path>
            </a:pathLst>
          </a:custGeom>
          <a:solidFill>
            <a:schemeClr val="bg1">
              <a:lumMod val="85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986E66FA-881E-A76A-16AA-E583C5B78D74}"/>
              </a:ext>
            </a:extLst>
          </p:cNvPr>
          <p:cNvSpPr txBox="1"/>
          <p:nvPr/>
        </p:nvSpPr>
        <p:spPr>
          <a:xfrm>
            <a:off x="2783632" y="2890391"/>
            <a:ext cx="662473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dirty="0">
                <a:solidFill>
                  <a:schemeClr val="bg2">
                    <a:lumMod val="25000"/>
                  </a:schemeClr>
                </a:solidFill>
                <a:latin typeface="Amasis MT Pro Black" panose="020B0604020202020204" pitchFamily="18" charset="-18"/>
              </a:rPr>
              <a:t>A gdyby o pomoc poprosił Was ktoś taki? ;)</a:t>
            </a:r>
            <a:endParaRPr lang="pl-PL" sz="4800" dirty="0">
              <a:solidFill>
                <a:schemeClr val="bg2">
                  <a:lumMod val="25000"/>
                </a:schemeClr>
              </a:solidFill>
              <a:latin typeface="Amasis MT Pro Black" panose="020B0604020202020204" pitchFamily="18" charset="-18"/>
            </a:endParaRPr>
          </a:p>
        </p:txBody>
      </p:sp>
      <p:pic>
        <p:nvPicPr>
          <p:cNvPr id="4" name="Obraz 3"/>
          <p:cNvPicPr/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2605" y="6332154"/>
            <a:ext cx="1384300" cy="302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93439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670DBD5-770C-4383-9F54-5B86E86BD5B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10277" y="0"/>
            <a:ext cx="9771446" cy="6858000"/>
          </a:xfrm>
          <a:custGeom>
            <a:avLst/>
            <a:gdLst>
              <a:gd name="connsiteX0" fmla="*/ 1422188 w 9771446"/>
              <a:gd name="connsiteY0" fmla="*/ 0 h 6858000"/>
              <a:gd name="connsiteX1" fmla="*/ 8349258 w 9771446"/>
              <a:gd name="connsiteY1" fmla="*/ 0 h 6858000"/>
              <a:gd name="connsiteX2" fmla="*/ 8502224 w 9771446"/>
              <a:gd name="connsiteY2" fmla="*/ 159673 h 6858000"/>
              <a:gd name="connsiteX3" fmla="*/ 9771446 w 9771446"/>
              <a:gd name="connsiteY3" fmla="*/ 3429001 h 6858000"/>
              <a:gd name="connsiteX4" fmla="*/ 8502224 w 9771446"/>
              <a:gd name="connsiteY4" fmla="*/ 6698330 h 6858000"/>
              <a:gd name="connsiteX5" fmla="*/ 8349260 w 9771446"/>
              <a:gd name="connsiteY5" fmla="*/ 6858000 h 6858000"/>
              <a:gd name="connsiteX6" fmla="*/ 1422186 w 9771446"/>
              <a:gd name="connsiteY6" fmla="*/ 6858000 h 6858000"/>
              <a:gd name="connsiteX7" fmla="*/ 1269223 w 9771446"/>
              <a:gd name="connsiteY7" fmla="*/ 6698330 h 6858000"/>
              <a:gd name="connsiteX8" fmla="*/ 0 w 9771446"/>
              <a:gd name="connsiteY8" fmla="*/ 3429001 h 6858000"/>
              <a:gd name="connsiteX9" fmla="*/ 1269223 w 9771446"/>
              <a:gd name="connsiteY9" fmla="*/ 15967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71446" h="6858000">
                <a:moveTo>
                  <a:pt x="1422188" y="0"/>
                </a:moveTo>
                <a:lnTo>
                  <a:pt x="8349258" y="0"/>
                </a:lnTo>
                <a:lnTo>
                  <a:pt x="8502224" y="159673"/>
                </a:lnTo>
                <a:cubicBezTo>
                  <a:pt x="9290813" y="1023162"/>
                  <a:pt x="9771446" y="2170221"/>
                  <a:pt x="9771446" y="3429001"/>
                </a:cubicBezTo>
                <a:cubicBezTo>
                  <a:pt x="9771446" y="4687781"/>
                  <a:pt x="9290813" y="5834840"/>
                  <a:pt x="8502224" y="6698330"/>
                </a:cubicBezTo>
                <a:lnTo>
                  <a:pt x="8349260" y="6858000"/>
                </a:lnTo>
                <a:lnTo>
                  <a:pt x="1422186" y="6858000"/>
                </a:lnTo>
                <a:lnTo>
                  <a:pt x="1269223" y="6698330"/>
                </a:lnTo>
                <a:cubicBezTo>
                  <a:pt x="480633" y="5834840"/>
                  <a:pt x="0" y="4687781"/>
                  <a:pt x="0" y="3429001"/>
                </a:cubicBezTo>
                <a:cubicBezTo>
                  <a:pt x="0" y="2170221"/>
                  <a:pt x="480633" y="1023162"/>
                  <a:pt x="1269223" y="159673"/>
                </a:cubicBezTo>
                <a:close/>
              </a:path>
            </a:pathLst>
          </a:custGeom>
          <a:solidFill>
            <a:schemeClr val="bg1">
              <a:lumMod val="85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F06C3823-EE72-079D-5447-D9C00175B5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992" r="4465" b="2"/>
          <a:stretch/>
        </p:blipFill>
        <p:spPr>
          <a:xfrm>
            <a:off x="1460597" y="10"/>
            <a:ext cx="9270806" cy="6857990"/>
          </a:xfrm>
          <a:custGeom>
            <a:avLst/>
            <a:gdLst/>
            <a:ahLst/>
            <a:cxnLst/>
            <a:rect l="l" t="t" r="r" b="b"/>
            <a:pathLst>
              <a:path w="9270806" h="6858000">
                <a:moveTo>
                  <a:pt x="1503712" y="0"/>
                </a:moveTo>
                <a:lnTo>
                  <a:pt x="7767094" y="0"/>
                </a:lnTo>
                <a:lnTo>
                  <a:pt x="7913128" y="139721"/>
                </a:lnTo>
                <a:cubicBezTo>
                  <a:pt x="8751971" y="981521"/>
                  <a:pt x="9270806" y="2144457"/>
                  <a:pt x="9270806" y="3429000"/>
                </a:cubicBezTo>
                <a:cubicBezTo>
                  <a:pt x="9270806" y="4713544"/>
                  <a:pt x="8751971" y="5876479"/>
                  <a:pt x="7913128" y="6718279"/>
                </a:cubicBezTo>
                <a:lnTo>
                  <a:pt x="7767094" y="6858000"/>
                </a:lnTo>
                <a:lnTo>
                  <a:pt x="1503712" y="6858000"/>
                </a:lnTo>
                <a:lnTo>
                  <a:pt x="1357679" y="6718279"/>
                </a:lnTo>
                <a:cubicBezTo>
                  <a:pt x="518835" y="5876479"/>
                  <a:pt x="0" y="4713544"/>
                  <a:pt x="0" y="3429000"/>
                </a:cubicBezTo>
                <a:cubicBezTo>
                  <a:pt x="0" y="2144457"/>
                  <a:pt x="518835" y="981521"/>
                  <a:pt x="1357679" y="139721"/>
                </a:cubicBezTo>
                <a:close/>
              </a:path>
            </a:pathLst>
          </a:custGeom>
        </p:spPr>
      </p:pic>
      <p:pic>
        <p:nvPicPr>
          <p:cNvPr id="5" name="Obraz 4"/>
          <p:cNvPicPr/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2605" y="6332154"/>
            <a:ext cx="1384300" cy="302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65639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670DBD5-770C-4383-9F54-5B86E86BD5B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10277" y="0"/>
            <a:ext cx="9771446" cy="6858000"/>
          </a:xfrm>
          <a:custGeom>
            <a:avLst/>
            <a:gdLst>
              <a:gd name="connsiteX0" fmla="*/ 1422188 w 9771446"/>
              <a:gd name="connsiteY0" fmla="*/ 0 h 6858000"/>
              <a:gd name="connsiteX1" fmla="*/ 8349258 w 9771446"/>
              <a:gd name="connsiteY1" fmla="*/ 0 h 6858000"/>
              <a:gd name="connsiteX2" fmla="*/ 8502224 w 9771446"/>
              <a:gd name="connsiteY2" fmla="*/ 159673 h 6858000"/>
              <a:gd name="connsiteX3" fmla="*/ 9771446 w 9771446"/>
              <a:gd name="connsiteY3" fmla="*/ 3429001 h 6858000"/>
              <a:gd name="connsiteX4" fmla="*/ 8502224 w 9771446"/>
              <a:gd name="connsiteY4" fmla="*/ 6698330 h 6858000"/>
              <a:gd name="connsiteX5" fmla="*/ 8349260 w 9771446"/>
              <a:gd name="connsiteY5" fmla="*/ 6858000 h 6858000"/>
              <a:gd name="connsiteX6" fmla="*/ 1422186 w 9771446"/>
              <a:gd name="connsiteY6" fmla="*/ 6858000 h 6858000"/>
              <a:gd name="connsiteX7" fmla="*/ 1269223 w 9771446"/>
              <a:gd name="connsiteY7" fmla="*/ 6698330 h 6858000"/>
              <a:gd name="connsiteX8" fmla="*/ 0 w 9771446"/>
              <a:gd name="connsiteY8" fmla="*/ 3429001 h 6858000"/>
              <a:gd name="connsiteX9" fmla="*/ 1269223 w 9771446"/>
              <a:gd name="connsiteY9" fmla="*/ 15967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71446" h="6858000">
                <a:moveTo>
                  <a:pt x="1422188" y="0"/>
                </a:moveTo>
                <a:lnTo>
                  <a:pt x="8349258" y="0"/>
                </a:lnTo>
                <a:lnTo>
                  <a:pt x="8502224" y="159673"/>
                </a:lnTo>
                <a:cubicBezTo>
                  <a:pt x="9290813" y="1023162"/>
                  <a:pt x="9771446" y="2170221"/>
                  <a:pt x="9771446" y="3429001"/>
                </a:cubicBezTo>
                <a:cubicBezTo>
                  <a:pt x="9771446" y="4687781"/>
                  <a:pt x="9290813" y="5834840"/>
                  <a:pt x="8502224" y="6698330"/>
                </a:cubicBezTo>
                <a:lnTo>
                  <a:pt x="8349260" y="6858000"/>
                </a:lnTo>
                <a:lnTo>
                  <a:pt x="1422186" y="6858000"/>
                </a:lnTo>
                <a:lnTo>
                  <a:pt x="1269223" y="6698330"/>
                </a:lnTo>
                <a:cubicBezTo>
                  <a:pt x="480633" y="5834840"/>
                  <a:pt x="0" y="4687781"/>
                  <a:pt x="0" y="3429001"/>
                </a:cubicBezTo>
                <a:cubicBezTo>
                  <a:pt x="0" y="2170221"/>
                  <a:pt x="480633" y="1023162"/>
                  <a:pt x="1269223" y="159673"/>
                </a:cubicBezTo>
                <a:close/>
              </a:path>
            </a:pathLst>
          </a:custGeom>
          <a:solidFill>
            <a:schemeClr val="bg1">
              <a:lumMod val="85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986E66FA-881E-A76A-16AA-E583C5B78D74}"/>
              </a:ext>
            </a:extLst>
          </p:cNvPr>
          <p:cNvSpPr txBox="1"/>
          <p:nvPr/>
        </p:nvSpPr>
        <p:spPr>
          <a:xfrm>
            <a:off x="2783632" y="2890391"/>
            <a:ext cx="662473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dirty="0">
                <a:solidFill>
                  <a:schemeClr val="bg2">
                    <a:lumMod val="25000"/>
                  </a:schemeClr>
                </a:solidFill>
                <a:latin typeface="Amasis MT Pro Black" panose="020B0604020202020204" pitchFamily="18" charset="-18"/>
              </a:rPr>
              <a:t>A jak Wy pomagacie innym na co dzień?</a:t>
            </a:r>
            <a:endParaRPr lang="pl-PL" sz="4800" dirty="0">
              <a:solidFill>
                <a:schemeClr val="bg2">
                  <a:lumMod val="25000"/>
                </a:schemeClr>
              </a:solidFill>
              <a:latin typeface="Amasis MT Pro Black" panose="020B0604020202020204" pitchFamily="18" charset="-18"/>
            </a:endParaRPr>
          </a:p>
        </p:txBody>
      </p:sp>
      <p:pic>
        <p:nvPicPr>
          <p:cNvPr id="4" name="Obraz 3"/>
          <p:cNvPicPr/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2605" y="6332154"/>
            <a:ext cx="1384300" cy="302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7991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670DBD5-770C-4383-9F54-5B86E86BD5B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10277" y="0"/>
            <a:ext cx="9771446" cy="6858000"/>
          </a:xfrm>
          <a:custGeom>
            <a:avLst/>
            <a:gdLst>
              <a:gd name="connsiteX0" fmla="*/ 1422188 w 9771446"/>
              <a:gd name="connsiteY0" fmla="*/ 0 h 6858000"/>
              <a:gd name="connsiteX1" fmla="*/ 8349258 w 9771446"/>
              <a:gd name="connsiteY1" fmla="*/ 0 h 6858000"/>
              <a:gd name="connsiteX2" fmla="*/ 8502224 w 9771446"/>
              <a:gd name="connsiteY2" fmla="*/ 159673 h 6858000"/>
              <a:gd name="connsiteX3" fmla="*/ 9771446 w 9771446"/>
              <a:gd name="connsiteY3" fmla="*/ 3429001 h 6858000"/>
              <a:gd name="connsiteX4" fmla="*/ 8502224 w 9771446"/>
              <a:gd name="connsiteY4" fmla="*/ 6698330 h 6858000"/>
              <a:gd name="connsiteX5" fmla="*/ 8349260 w 9771446"/>
              <a:gd name="connsiteY5" fmla="*/ 6858000 h 6858000"/>
              <a:gd name="connsiteX6" fmla="*/ 1422186 w 9771446"/>
              <a:gd name="connsiteY6" fmla="*/ 6858000 h 6858000"/>
              <a:gd name="connsiteX7" fmla="*/ 1269223 w 9771446"/>
              <a:gd name="connsiteY7" fmla="*/ 6698330 h 6858000"/>
              <a:gd name="connsiteX8" fmla="*/ 0 w 9771446"/>
              <a:gd name="connsiteY8" fmla="*/ 3429001 h 6858000"/>
              <a:gd name="connsiteX9" fmla="*/ 1269223 w 9771446"/>
              <a:gd name="connsiteY9" fmla="*/ 15967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71446" h="6858000">
                <a:moveTo>
                  <a:pt x="1422188" y="0"/>
                </a:moveTo>
                <a:lnTo>
                  <a:pt x="8349258" y="0"/>
                </a:lnTo>
                <a:lnTo>
                  <a:pt x="8502224" y="159673"/>
                </a:lnTo>
                <a:cubicBezTo>
                  <a:pt x="9290813" y="1023162"/>
                  <a:pt x="9771446" y="2170221"/>
                  <a:pt x="9771446" y="3429001"/>
                </a:cubicBezTo>
                <a:cubicBezTo>
                  <a:pt x="9771446" y="4687781"/>
                  <a:pt x="9290813" y="5834840"/>
                  <a:pt x="8502224" y="6698330"/>
                </a:cubicBezTo>
                <a:lnTo>
                  <a:pt x="8349260" y="6858000"/>
                </a:lnTo>
                <a:lnTo>
                  <a:pt x="1422186" y="6858000"/>
                </a:lnTo>
                <a:lnTo>
                  <a:pt x="1269223" y="6698330"/>
                </a:lnTo>
                <a:cubicBezTo>
                  <a:pt x="480633" y="5834840"/>
                  <a:pt x="0" y="4687781"/>
                  <a:pt x="0" y="3429001"/>
                </a:cubicBezTo>
                <a:cubicBezTo>
                  <a:pt x="0" y="2170221"/>
                  <a:pt x="480633" y="1023162"/>
                  <a:pt x="1269223" y="159673"/>
                </a:cubicBezTo>
                <a:close/>
              </a:path>
            </a:pathLst>
          </a:custGeom>
          <a:solidFill>
            <a:schemeClr val="bg1">
              <a:lumMod val="85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986E66FA-881E-A76A-16AA-E583C5B78D74}"/>
              </a:ext>
            </a:extLst>
          </p:cNvPr>
          <p:cNvSpPr txBox="1"/>
          <p:nvPr/>
        </p:nvSpPr>
        <p:spPr>
          <a:xfrm>
            <a:off x="2531444" y="1659285"/>
            <a:ext cx="712911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dirty="0">
                <a:solidFill>
                  <a:schemeClr val="bg2">
                    <a:lumMod val="25000"/>
                  </a:schemeClr>
                </a:solidFill>
                <a:latin typeface="Amasis MT Pro Black" panose="020B0604020202020204" pitchFamily="18" charset="-18"/>
              </a:rPr>
              <a:t>Graliście już w grę </a:t>
            </a:r>
          </a:p>
          <a:p>
            <a:pPr algn="ctr"/>
            <a:r>
              <a:rPr lang="pl-PL" sz="3200" dirty="0">
                <a:solidFill>
                  <a:schemeClr val="bg2">
                    <a:lumMod val="25000"/>
                  </a:schemeClr>
                </a:solidFill>
                <a:latin typeface="Amasis MT Pro Black" panose="020B0604020202020204" pitchFamily="18" charset="-18"/>
              </a:rPr>
              <a:t>„</a:t>
            </a:r>
            <a:r>
              <a:rPr lang="pl-PL" sz="3200" dirty="0">
                <a:solidFill>
                  <a:srgbClr val="00B050"/>
                </a:solidFill>
                <a:latin typeface="Amasis MT Pro Black" panose="020B0604020202020204" pitchFamily="18" charset="-18"/>
              </a:rPr>
              <a:t>Tajemnica miasteczka</a:t>
            </a:r>
            <a:r>
              <a:rPr lang="pl-PL" sz="3200" dirty="0">
                <a:solidFill>
                  <a:schemeClr val="bg2">
                    <a:lumMod val="25000"/>
                  </a:schemeClr>
                </a:solidFill>
                <a:latin typeface="Amasis MT Pro Black" panose="020B0604020202020204" pitchFamily="18" charset="-18"/>
              </a:rPr>
              <a:t>”? </a:t>
            </a:r>
          </a:p>
          <a:p>
            <a:pPr algn="ctr"/>
            <a:endParaRPr lang="pl-PL" sz="3200" dirty="0">
              <a:solidFill>
                <a:schemeClr val="bg2">
                  <a:lumMod val="25000"/>
                </a:schemeClr>
              </a:solidFill>
              <a:latin typeface="Amasis MT Pro Black" panose="020B0604020202020204" pitchFamily="18" charset="-18"/>
            </a:endParaRPr>
          </a:p>
          <a:p>
            <a:pPr algn="ctr"/>
            <a:r>
              <a:rPr lang="pl-PL" sz="3200" dirty="0">
                <a:solidFill>
                  <a:schemeClr val="bg2">
                    <a:lumMod val="25000"/>
                  </a:schemeClr>
                </a:solidFill>
                <a:latin typeface="Amasis MT Pro Black" panose="020B0604020202020204" pitchFamily="18" charset="-18"/>
              </a:rPr>
              <a:t>Czy już komuś tam pomogliście?</a:t>
            </a:r>
          </a:p>
          <a:p>
            <a:pPr algn="ctr"/>
            <a:endParaRPr lang="pl-PL" sz="3200" dirty="0">
              <a:solidFill>
                <a:schemeClr val="bg2">
                  <a:lumMod val="25000"/>
                </a:schemeClr>
              </a:solidFill>
              <a:latin typeface="Amasis MT Pro Black" panose="020B0604020202020204" pitchFamily="18" charset="-18"/>
            </a:endParaRPr>
          </a:p>
          <a:p>
            <a:pPr algn="ctr"/>
            <a:r>
              <a:rPr lang="pl-PL" sz="3200" dirty="0">
                <a:solidFill>
                  <a:schemeClr val="bg2">
                    <a:lumMod val="25000"/>
                  </a:schemeClr>
                </a:solidFill>
                <a:latin typeface="Amasis MT Pro Black" panose="020B0604020202020204" pitchFamily="18" charset="-18"/>
              </a:rPr>
              <a:t>A czy </a:t>
            </a:r>
            <a:r>
              <a:rPr lang="pl-PL" sz="3200" dirty="0" smtClean="0">
                <a:solidFill>
                  <a:schemeClr val="bg2">
                    <a:lumMod val="25000"/>
                  </a:schemeClr>
                </a:solidFill>
                <a:latin typeface="Amasis MT Pro Black" panose="020B0604020202020204" pitchFamily="18" charset="-18"/>
              </a:rPr>
              <a:t>chcielibyście wziąć udział w</a:t>
            </a:r>
            <a:r>
              <a:rPr lang="pl-PL" sz="3200" dirty="0" smtClean="0">
                <a:solidFill>
                  <a:schemeClr val="bg2">
                    <a:lumMod val="25000"/>
                  </a:schemeClr>
                </a:solidFill>
                <a:latin typeface="Amasis MT Pro Black" panose="020B0604020202020204" pitchFamily="18" charset="-18"/>
              </a:rPr>
              <a:t> </a:t>
            </a:r>
            <a:r>
              <a:rPr lang="pl-PL" sz="3200" dirty="0">
                <a:solidFill>
                  <a:schemeClr val="bg2">
                    <a:lumMod val="25000"/>
                  </a:schemeClr>
                </a:solidFill>
                <a:latin typeface="Amasis MT Pro Black" panose="020B0604020202020204" pitchFamily="18" charset="-18"/>
              </a:rPr>
              <a:t>konkursie?</a:t>
            </a:r>
            <a:endParaRPr lang="pl-PL" sz="4800" dirty="0">
              <a:solidFill>
                <a:schemeClr val="bg2">
                  <a:lumMod val="25000"/>
                </a:schemeClr>
              </a:solidFill>
              <a:latin typeface="Amasis MT Pro Black" panose="020B0604020202020204" pitchFamily="18" charset="-18"/>
            </a:endParaRPr>
          </a:p>
        </p:txBody>
      </p:sp>
      <p:pic>
        <p:nvPicPr>
          <p:cNvPr id="4" name="Obraz 3"/>
          <p:cNvPicPr/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2605" y="6332154"/>
            <a:ext cx="1384300" cy="302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6981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670DBD5-770C-4383-9F54-5B86E86BD5B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10277" y="0"/>
            <a:ext cx="9771446" cy="6858000"/>
          </a:xfrm>
          <a:custGeom>
            <a:avLst/>
            <a:gdLst>
              <a:gd name="connsiteX0" fmla="*/ 1422188 w 9771446"/>
              <a:gd name="connsiteY0" fmla="*/ 0 h 6858000"/>
              <a:gd name="connsiteX1" fmla="*/ 8349258 w 9771446"/>
              <a:gd name="connsiteY1" fmla="*/ 0 h 6858000"/>
              <a:gd name="connsiteX2" fmla="*/ 8502224 w 9771446"/>
              <a:gd name="connsiteY2" fmla="*/ 159673 h 6858000"/>
              <a:gd name="connsiteX3" fmla="*/ 9771446 w 9771446"/>
              <a:gd name="connsiteY3" fmla="*/ 3429001 h 6858000"/>
              <a:gd name="connsiteX4" fmla="*/ 8502224 w 9771446"/>
              <a:gd name="connsiteY4" fmla="*/ 6698330 h 6858000"/>
              <a:gd name="connsiteX5" fmla="*/ 8349260 w 9771446"/>
              <a:gd name="connsiteY5" fmla="*/ 6858000 h 6858000"/>
              <a:gd name="connsiteX6" fmla="*/ 1422186 w 9771446"/>
              <a:gd name="connsiteY6" fmla="*/ 6858000 h 6858000"/>
              <a:gd name="connsiteX7" fmla="*/ 1269223 w 9771446"/>
              <a:gd name="connsiteY7" fmla="*/ 6698330 h 6858000"/>
              <a:gd name="connsiteX8" fmla="*/ 0 w 9771446"/>
              <a:gd name="connsiteY8" fmla="*/ 3429001 h 6858000"/>
              <a:gd name="connsiteX9" fmla="*/ 1269223 w 9771446"/>
              <a:gd name="connsiteY9" fmla="*/ 15967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71446" h="6858000">
                <a:moveTo>
                  <a:pt x="1422188" y="0"/>
                </a:moveTo>
                <a:lnTo>
                  <a:pt x="8349258" y="0"/>
                </a:lnTo>
                <a:lnTo>
                  <a:pt x="8502224" y="159673"/>
                </a:lnTo>
                <a:cubicBezTo>
                  <a:pt x="9290813" y="1023162"/>
                  <a:pt x="9771446" y="2170221"/>
                  <a:pt x="9771446" y="3429001"/>
                </a:cubicBezTo>
                <a:cubicBezTo>
                  <a:pt x="9771446" y="4687781"/>
                  <a:pt x="9290813" y="5834840"/>
                  <a:pt x="8502224" y="6698330"/>
                </a:cubicBezTo>
                <a:lnTo>
                  <a:pt x="8349260" y="6858000"/>
                </a:lnTo>
                <a:lnTo>
                  <a:pt x="1422186" y="6858000"/>
                </a:lnTo>
                <a:lnTo>
                  <a:pt x="1269223" y="6698330"/>
                </a:lnTo>
                <a:cubicBezTo>
                  <a:pt x="480633" y="5834840"/>
                  <a:pt x="0" y="4687781"/>
                  <a:pt x="0" y="3429001"/>
                </a:cubicBezTo>
                <a:cubicBezTo>
                  <a:pt x="0" y="2170221"/>
                  <a:pt x="480633" y="1023162"/>
                  <a:pt x="1269223" y="159673"/>
                </a:cubicBezTo>
                <a:close/>
              </a:path>
            </a:pathLst>
          </a:custGeom>
          <a:solidFill>
            <a:schemeClr val="bg1">
              <a:lumMod val="85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986E66FA-881E-A76A-16AA-E583C5B78D74}"/>
              </a:ext>
            </a:extLst>
          </p:cNvPr>
          <p:cNvSpPr txBox="1"/>
          <p:nvPr/>
        </p:nvSpPr>
        <p:spPr>
          <a:xfrm>
            <a:off x="2783632" y="2890391"/>
            <a:ext cx="662473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dirty="0">
                <a:solidFill>
                  <a:schemeClr val="bg2">
                    <a:lumMod val="25000"/>
                  </a:schemeClr>
                </a:solidFill>
                <a:latin typeface="Amasis MT Pro Black" panose="020B0604020202020204" pitchFamily="18" charset="-18"/>
              </a:rPr>
              <a:t>Pamiętajcie – </a:t>
            </a:r>
            <a:r>
              <a:rPr lang="pl-PL" sz="3200" dirty="0" smtClean="0">
                <a:solidFill>
                  <a:schemeClr val="bg2">
                    <a:lumMod val="25000"/>
                  </a:schemeClr>
                </a:solidFill>
                <a:latin typeface="Amasis MT Pro Black" panose="020B0604020202020204" pitchFamily="18" charset="-18"/>
              </a:rPr>
              <a:t>dobrze jest pomagać sobie nawzajem!</a:t>
            </a:r>
            <a:endParaRPr lang="pl-PL" sz="4800" dirty="0">
              <a:solidFill>
                <a:schemeClr val="bg2">
                  <a:lumMod val="25000"/>
                </a:schemeClr>
              </a:solidFill>
              <a:latin typeface="Amasis MT Pro Black" panose="020B0604020202020204" pitchFamily="18" charset="-18"/>
            </a:endParaRPr>
          </a:p>
        </p:txBody>
      </p:sp>
      <p:pic>
        <p:nvPicPr>
          <p:cNvPr id="4" name="Obraz 3"/>
          <p:cNvPicPr/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2605" y="6332154"/>
            <a:ext cx="1384300" cy="302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9789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670DBD5-770C-4383-9F54-5B86E86BD5B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10277" y="0"/>
            <a:ext cx="9771446" cy="6858000"/>
          </a:xfrm>
          <a:custGeom>
            <a:avLst/>
            <a:gdLst>
              <a:gd name="connsiteX0" fmla="*/ 1422188 w 9771446"/>
              <a:gd name="connsiteY0" fmla="*/ 0 h 6858000"/>
              <a:gd name="connsiteX1" fmla="*/ 8349258 w 9771446"/>
              <a:gd name="connsiteY1" fmla="*/ 0 h 6858000"/>
              <a:gd name="connsiteX2" fmla="*/ 8502224 w 9771446"/>
              <a:gd name="connsiteY2" fmla="*/ 159673 h 6858000"/>
              <a:gd name="connsiteX3" fmla="*/ 9771446 w 9771446"/>
              <a:gd name="connsiteY3" fmla="*/ 3429001 h 6858000"/>
              <a:gd name="connsiteX4" fmla="*/ 8502224 w 9771446"/>
              <a:gd name="connsiteY4" fmla="*/ 6698330 h 6858000"/>
              <a:gd name="connsiteX5" fmla="*/ 8349260 w 9771446"/>
              <a:gd name="connsiteY5" fmla="*/ 6858000 h 6858000"/>
              <a:gd name="connsiteX6" fmla="*/ 1422186 w 9771446"/>
              <a:gd name="connsiteY6" fmla="*/ 6858000 h 6858000"/>
              <a:gd name="connsiteX7" fmla="*/ 1269223 w 9771446"/>
              <a:gd name="connsiteY7" fmla="*/ 6698330 h 6858000"/>
              <a:gd name="connsiteX8" fmla="*/ 0 w 9771446"/>
              <a:gd name="connsiteY8" fmla="*/ 3429001 h 6858000"/>
              <a:gd name="connsiteX9" fmla="*/ 1269223 w 9771446"/>
              <a:gd name="connsiteY9" fmla="*/ 15967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71446" h="6858000">
                <a:moveTo>
                  <a:pt x="1422188" y="0"/>
                </a:moveTo>
                <a:lnTo>
                  <a:pt x="8349258" y="0"/>
                </a:lnTo>
                <a:lnTo>
                  <a:pt x="8502224" y="159673"/>
                </a:lnTo>
                <a:cubicBezTo>
                  <a:pt x="9290813" y="1023162"/>
                  <a:pt x="9771446" y="2170221"/>
                  <a:pt x="9771446" y="3429001"/>
                </a:cubicBezTo>
                <a:cubicBezTo>
                  <a:pt x="9771446" y="4687781"/>
                  <a:pt x="9290813" y="5834840"/>
                  <a:pt x="8502224" y="6698330"/>
                </a:cubicBezTo>
                <a:lnTo>
                  <a:pt x="8349260" y="6858000"/>
                </a:lnTo>
                <a:lnTo>
                  <a:pt x="1422186" y="6858000"/>
                </a:lnTo>
                <a:lnTo>
                  <a:pt x="1269223" y="6698330"/>
                </a:lnTo>
                <a:cubicBezTo>
                  <a:pt x="480633" y="5834840"/>
                  <a:pt x="0" y="4687781"/>
                  <a:pt x="0" y="3429001"/>
                </a:cubicBezTo>
                <a:cubicBezTo>
                  <a:pt x="0" y="2170221"/>
                  <a:pt x="480633" y="1023162"/>
                  <a:pt x="1269223" y="159673"/>
                </a:cubicBezTo>
                <a:close/>
              </a:path>
            </a:pathLst>
          </a:custGeom>
          <a:solidFill>
            <a:schemeClr val="bg1">
              <a:lumMod val="85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986E66FA-881E-A76A-16AA-E583C5B78D74}"/>
              </a:ext>
            </a:extLst>
          </p:cNvPr>
          <p:cNvSpPr txBox="1"/>
          <p:nvPr/>
        </p:nvSpPr>
        <p:spPr>
          <a:xfrm>
            <a:off x="2783632" y="1243829"/>
            <a:ext cx="662473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8000" dirty="0">
                <a:solidFill>
                  <a:schemeClr val="bg2">
                    <a:lumMod val="25000"/>
                  </a:schemeClr>
                </a:solidFill>
                <a:latin typeface="Amasis MT Pro Black" panose="020B0604020202020204" pitchFamily="18" charset="-18"/>
              </a:rPr>
              <a:t>Powiedzcie:</a:t>
            </a:r>
          </a:p>
          <a:p>
            <a:pPr algn="ctr"/>
            <a:endParaRPr lang="pl-PL" sz="4000" dirty="0">
              <a:solidFill>
                <a:schemeClr val="bg2">
                  <a:lumMod val="25000"/>
                </a:schemeClr>
              </a:solidFill>
              <a:latin typeface="Amasis MT Pro Black" panose="020B0604020202020204" pitchFamily="18" charset="-18"/>
            </a:endParaRPr>
          </a:p>
          <a:p>
            <a:pPr algn="ctr"/>
            <a:r>
              <a:rPr lang="pl-PL" sz="3200" dirty="0">
                <a:solidFill>
                  <a:schemeClr val="bg2">
                    <a:lumMod val="25000"/>
                  </a:schemeClr>
                </a:solidFill>
                <a:latin typeface="Amasis MT Pro Black" panose="020B0604020202020204" pitchFamily="18" charset="-18"/>
              </a:rPr>
              <a:t>Kogo widzicie na rysunku?</a:t>
            </a:r>
          </a:p>
          <a:p>
            <a:pPr algn="ctr"/>
            <a:r>
              <a:rPr lang="pl-PL" sz="3200" dirty="0">
                <a:solidFill>
                  <a:schemeClr val="bg2">
                    <a:lumMod val="25000"/>
                  </a:schemeClr>
                </a:solidFill>
                <a:latin typeface="Amasis MT Pro Black" panose="020B0604020202020204" pitchFamily="18" charset="-18"/>
              </a:rPr>
              <a:t>Co Ci ludzie robią?</a:t>
            </a:r>
          </a:p>
          <a:p>
            <a:pPr algn="ctr"/>
            <a:r>
              <a:rPr lang="pl-PL" sz="3200" dirty="0">
                <a:solidFill>
                  <a:schemeClr val="bg2">
                    <a:lumMod val="25000"/>
                  </a:schemeClr>
                </a:solidFill>
                <a:latin typeface="Amasis MT Pro Black" panose="020B0604020202020204" pitchFamily="18" charset="-18"/>
              </a:rPr>
              <a:t>Czy ktoś tu komuś pomaga?</a:t>
            </a:r>
            <a:endParaRPr lang="pl-PL" sz="4800" dirty="0">
              <a:solidFill>
                <a:schemeClr val="bg2">
                  <a:lumMod val="25000"/>
                </a:schemeClr>
              </a:solidFill>
              <a:latin typeface="Amasis MT Pro Black" panose="020B0604020202020204" pitchFamily="18" charset="-18"/>
            </a:endParaRPr>
          </a:p>
        </p:txBody>
      </p:sp>
      <p:pic>
        <p:nvPicPr>
          <p:cNvPr id="4" name="Obraz 3"/>
          <p:cNvPicPr/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2605" y="6332154"/>
            <a:ext cx="1384300" cy="302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5678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670DBD5-770C-4383-9F54-5B86E86BD5B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10277" y="0"/>
            <a:ext cx="9771446" cy="6858000"/>
          </a:xfrm>
          <a:custGeom>
            <a:avLst/>
            <a:gdLst>
              <a:gd name="connsiteX0" fmla="*/ 1422188 w 9771446"/>
              <a:gd name="connsiteY0" fmla="*/ 0 h 6858000"/>
              <a:gd name="connsiteX1" fmla="*/ 8349258 w 9771446"/>
              <a:gd name="connsiteY1" fmla="*/ 0 h 6858000"/>
              <a:gd name="connsiteX2" fmla="*/ 8502224 w 9771446"/>
              <a:gd name="connsiteY2" fmla="*/ 159673 h 6858000"/>
              <a:gd name="connsiteX3" fmla="*/ 9771446 w 9771446"/>
              <a:gd name="connsiteY3" fmla="*/ 3429001 h 6858000"/>
              <a:gd name="connsiteX4" fmla="*/ 8502224 w 9771446"/>
              <a:gd name="connsiteY4" fmla="*/ 6698330 h 6858000"/>
              <a:gd name="connsiteX5" fmla="*/ 8349260 w 9771446"/>
              <a:gd name="connsiteY5" fmla="*/ 6858000 h 6858000"/>
              <a:gd name="connsiteX6" fmla="*/ 1422186 w 9771446"/>
              <a:gd name="connsiteY6" fmla="*/ 6858000 h 6858000"/>
              <a:gd name="connsiteX7" fmla="*/ 1269223 w 9771446"/>
              <a:gd name="connsiteY7" fmla="*/ 6698330 h 6858000"/>
              <a:gd name="connsiteX8" fmla="*/ 0 w 9771446"/>
              <a:gd name="connsiteY8" fmla="*/ 3429001 h 6858000"/>
              <a:gd name="connsiteX9" fmla="*/ 1269223 w 9771446"/>
              <a:gd name="connsiteY9" fmla="*/ 15967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71446" h="6858000">
                <a:moveTo>
                  <a:pt x="1422188" y="0"/>
                </a:moveTo>
                <a:lnTo>
                  <a:pt x="8349258" y="0"/>
                </a:lnTo>
                <a:lnTo>
                  <a:pt x="8502224" y="159673"/>
                </a:lnTo>
                <a:cubicBezTo>
                  <a:pt x="9290813" y="1023162"/>
                  <a:pt x="9771446" y="2170221"/>
                  <a:pt x="9771446" y="3429001"/>
                </a:cubicBezTo>
                <a:cubicBezTo>
                  <a:pt x="9771446" y="4687781"/>
                  <a:pt x="9290813" y="5834840"/>
                  <a:pt x="8502224" y="6698330"/>
                </a:cubicBezTo>
                <a:lnTo>
                  <a:pt x="8349260" y="6858000"/>
                </a:lnTo>
                <a:lnTo>
                  <a:pt x="1422186" y="6858000"/>
                </a:lnTo>
                <a:lnTo>
                  <a:pt x="1269223" y="6698330"/>
                </a:lnTo>
                <a:cubicBezTo>
                  <a:pt x="480633" y="5834840"/>
                  <a:pt x="0" y="4687781"/>
                  <a:pt x="0" y="3429001"/>
                </a:cubicBezTo>
                <a:cubicBezTo>
                  <a:pt x="0" y="2170221"/>
                  <a:pt x="480633" y="1023162"/>
                  <a:pt x="1269223" y="159673"/>
                </a:cubicBezTo>
                <a:close/>
              </a:path>
            </a:pathLst>
          </a:custGeom>
          <a:solidFill>
            <a:schemeClr val="bg1">
              <a:lumMod val="85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Obraz 3" descr="Senior man in wheelchair meeting with granddaughter. girl visiting grandpa flat illustration.">
            <a:extLst>
              <a:ext uri="{FF2B5EF4-FFF2-40B4-BE49-F238E27FC236}">
                <a16:creationId xmlns:a16="http://schemas.microsoft.com/office/drawing/2014/main" id="{12949A47-3C8B-78F3-A402-22134D8D972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"/>
          <a:stretch/>
        </p:blipFill>
        <p:spPr bwMode="auto">
          <a:xfrm>
            <a:off x="1460597" y="10"/>
            <a:ext cx="9270806" cy="6857990"/>
          </a:xfrm>
          <a:custGeom>
            <a:avLst/>
            <a:gdLst/>
            <a:ahLst/>
            <a:cxnLst/>
            <a:rect l="l" t="t" r="r" b="b"/>
            <a:pathLst>
              <a:path w="9270806" h="6858000">
                <a:moveTo>
                  <a:pt x="1503712" y="0"/>
                </a:moveTo>
                <a:lnTo>
                  <a:pt x="7767094" y="0"/>
                </a:lnTo>
                <a:lnTo>
                  <a:pt x="7913128" y="139721"/>
                </a:lnTo>
                <a:cubicBezTo>
                  <a:pt x="8751971" y="981521"/>
                  <a:pt x="9270806" y="2144457"/>
                  <a:pt x="9270806" y="3429000"/>
                </a:cubicBezTo>
                <a:cubicBezTo>
                  <a:pt x="9270806" y="4713544"/>
                  <a:pt x="8751971" y="5876479"/>
                  <a:pt x="7913128" y="6718279"/>
                </a:cubicBezTo>
                <a:lnTo>
                  <a:pt x="7767094" y="6858000"/>
                </a:lnTo>
                <a:lnTo>
                  <a:pt x="1503712" y="6858000"/>
                </a:lnTo>
                <a:lnTo>
                  <a:pt x="1357679" y="6718279"/>
                </a:lnTo>
                <a:cubicBezTo>
                  <a:pt x="518835" y="5876479"/>
                  <a:pt x="0" y="4713544"/>
                  <a:pt x="0" y="3429000"/>
                </a:cubicBezTo>
                <a:cubicBezTo>
                  <a:pt x="0" y="2144457"/>
                  <a:pt x="518835" y="981521"/>
                  <a:pt x="1357679" y="139721"/>
                </a:cubicBezTo>
                <a:close/>
              </a:path>
            </a:pathLst>
          </a:custGeom>
          <a:noFill/>
        </p:spPr>
      </p:pic>
      <p:pic>
        <p:nvPicPr>
          <p:cNvPr id="7" name="Obraz 6"/>
          <p:cNvPicPr/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2605" y="6332154"/>
            <a:ext cx="1384300" cy="302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48561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670DBD5-770C-4383-9F54-5B86E86BD5B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10277" y="0"/>
            <a:ext cx="9771446" cy="6858000"/>
          </a:xfrm>
          <a:custGeom>
            <a:avLst/>
            <a:gdLst>
              <a:gd name="connsiteX0" fmla="*/ 1422188 w 9771446"/>
              <a:gd name="connsiteY0" fmla="*/ 0 h 6858000"/>
              <a:gd name="connsiteX1" fmla="*/ 8349258 w 9771446"/>
              <a:gd name="connsiteY1" fmla="*/ 0 h 6858000"/>
              <a:gd name="connsiteX2" fmla="*/ 8502224 w 9771446"/>
              <a:gd name="connsiteY2" fmla="*/ 159673 h 6858000"/>
              <a:gd name="connsiteX3" fmla="*/ 9771446 w 9771446"/>
              <a:gd name="connsiteY3" fmla="*/ 3429001 h 6858000"/>
              <a:gd name="connsiteX4" fmla="*/ 8502224 w 9771446"/>
              <a:gd name="connsiteY4" fmla="*/ 6698330 h 6858000"/>
              <a:gd name="connsiteX5" fmla="*/ 8349260 w 9771446"/>
              <a:gd name="connsiteY5" fmla="*/ 6858000 h 6858000"/>
              <a:gd name="connsiteX6" fmla="*/ 1422186 w 9771446"/>
              <a:gd name="connsiteY6" fmla="*/ 6858000 h 6858000"/>
              <a:gd name="connsiteX7" fmla="*/ 1269223 w 9771446"/>
              <a:gd name="connsiteY7" fmla="*/ 6698330 h 6858000"/>
              <a:gd name="connsiteX8" fmla="*/ 0 w 9771446"/>
              <a:gd name="connsiteY8" fmla="*/ 3429001 h 6858000"/>
              <a:gd name="connsiteX9" fmla="*/ 1269223 w 9771446"/>
              <a:gd name="connsiteY9" fmla="*/ 15967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71446" h="6858000">
                <a:moveTo>
                  <a:pt x="1422188" y="0"/>
                </a:moveTo>
                <a:lnTo>
                  <a:pt x="8349258" y="0"/>
                </a:lnTo>
                <a:lnTo>
                  <a:pt x="8502224" y="159673"/>
                </a:lnTo>
                <a:cubicBezTo>
                  <a:pt x="9290813" y="1023162"/>
                  <a:pt x="9771446" y="2170221"/>
                  <a:pt x="9771446" y="3429001"/>
                </a:cubicBezTo>
                <a:cubicBezTo>
                  <a:pt x="9771446" y="4687781"/>
                  <a:pt x="9290813" y="5834840"/>
                  <a:pt x="8502224" y="6698330"/>
                </a:cubicBezTo>
                <a:lnTo>
                  <a:pt x="8349260" y="6858000"/>
                </a:lnTo>
                <a:lnTo>
                  <a:pt x="1422186" y="6858000"/>
                </a:lnTo>
                <a:lnTo>
                  <a:pt x="1269223" y="6698330"/>
                </a:lnTo>
                <a:cubicBezTo>
                  <a:pt x="480633" y="5834840"/>
                  <a:pt x="0" y="4687781"/>
                  <a:pt x="0" y="3429001"/>
                </a:cubicBezTo>
                <a:cubicBezTo>
                  <a:pt x="0" y="2170221"/>
                  <a:pt x="480633" y="1023162"/>
                  <a:pt x="1269223" y="159673"/>
                </a:cubicBezTo>
                <a:close/>
              </a:path>
            </a:pathLst>
          </a:custGeom>
          <a:solidFill>
            <a:schemeClr val="bg1">
              <a:lumMod val="85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Obraz 3" descr="Happy wife preparing food for man working at home. laptop, computer, investment flat vector illustration. freelance and family">
            <a:extLst>
              <a:ext uri="{FF2B5EF4-FFF2-40B4-BE49-F238E27FC236}">
                <a16:creationId xmlns:a16="http://schemas.microsoft.com/office/drawing/2014/main" id="{6486C98E-D093-10DE-25D5-87D0A009729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21"/>
          <a:stretch/>
        </p:blipFill>
        <p:spPr bwMode="auto">
          <a:xfrm>
            <a:off x="1460597" y="10"/>
            <a:ext cx="9270806" cy="6857990"/>
          </a:xfrm>
          <a:custGeom>
            <a:avLst/>
            <a:gdLst/>
            <a:ahLst/>
            <a:cxnLst/>
            <a:rect l="l" t="t" r="r" b="b"/>
            <a:pathLst>
              <a:path w="9270806" h="6858000">
                <a:moveTo>
                  <a:pt x="1503712" y="0"/>
                </a:moveTo>
                <a:lnTo>
                  <a:pt x="7767094" y="0"/>
                </a:lnTo>
                <a:lnTo>
                  <a:pt x="7913128" y="139721"/>
                </a:lnTo>
                <a:cubicBezTo>
                  <a:pt x="8751971" y="981521"/>
                  <a:pt x="9270806" y="2144457"/>
                  <a:pt x="9270806" y="3429000"/>
                </a:cubicBezTo>
                <a:cubicBezTo>
                  <a:pt x="9270806" y="4713544"/>
                  <a:pt x="8751971" y="5876479"/>
                  <a:pt x="7913128" y="6718279"/>
                </a:cubicBezTo>
                <a:lnTo>
                  <a:pt x="7767094" y="6858000"/>
                </a:lnTo>
                <a:lnTo>
                  <a:pt x="1503712" y="6858000"/>
                </a:lnTo>
                <a:lnTo>
                  <a:pt x="1357679" y="6718279"/>
                </a:lnTo>
                <a:cubicBezTo>
                  <a:pt x="518835" y="5876479"/>
                  <a:pt x="0" y="4713544"/>
                  <a:pt x="0" y="3429000"/>
                </a:cubicBezTo>
                <a:cubicBezTo>
                  <a:pt x="0" y="2144457"/>
                  <a:pt x="518835" y="981521"/>
                  <a:pt x="1357679" y="139721"/>
                </a:cubicBezTo>
                <a:close/>
              </a:path>
            </a:pathLst>
          </a:custGeom>
          <a:noFill/>
        </p:spPr>
      </p:pic>
      <p:pic>
        <p:nvPicPr>
          <p:cNvPr id="5" name="Obraz 4"/>
          <p:cNvPicPr/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2605" y="6332154"/>
            <a:ext cx="1384300" cy="302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7524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B670DBD5-770C-4383-9F54-5B86E86BD5B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10277" y="0"/>
            <a:ext cx="9771446" cy="6858000"/>
          </a:xfrm>
          <a:custGeom>
            <a:avLst/>
            <a:gdLst>
              <a:gd name="connsiteX0" fmla="*/ 1422188 w 9771446"/>
              <a:gd name="connsiteY0" fmla="*/ 0 h 6858000"/>
              <a:gd name="connsiteX1" fmla="*/ 8349258 w 9771446"/>
              <a:gd name="connsiteY1" fmla="*/ 0 h 6858000"/>
              <a:gd name="connsiteX2" fmla="*/ 8502224 w 9771446"/>
              <a:gd name="connsiteY2" fmla="*/ 159673 h 6858000"/>
              <a:gd name="connsiteX3" fmla="*/ 9771446 w 9771446"/>
              <a:gd name="connsiteY3" fmla="*/ 3429001 h 6858000"/>
              <a:gd name="connsiteX4" fmla="*/ 8502224 w 9771446"/>
              <a:gd name="connsiteY4" fmla="*/ 6698330 h 6858000"/>
              <a:gd name="connsiteX5" fmla="*/ 8349260 w 9771446"/>
              <a:gd name="connsiteY5" fmla="*/ 6858000 h 6858000"/>
              <a:gd name="connsiteX6" fmla="*/ 1422186 w 9771446"/>
              <a:gd name="connsiteY6" fmla="*/ 6858000 h 6858000"/>
              <a:gd name="connsiteX7" fmla="*/ 1269223 w 9771446"/>
              <a:gd name="connsiteY7" fmla="*/ 6698330 h 6858000"/>
              <a:gd name="connsiteX8" fmla="*/ 0 w 9771446"/>
              <a:gd name="connsiteY8" fmla="*/ 3429001 h 6858000"/>
              <a:gd name="connsiteX9" fmla="*/ 1269223 w 9771446"/>
              <a:gd name="connsiteY9" fmla="*/ 15967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71446" h="6858000">
                <a:moveTo>
                  <a:pt x="1422188" y="0"/>
                </a:moveTo>
                <a:lnTo>
                  <a:pt x="8349258" y="0"/>
                </a:lnTo>
                <a:lnTo>
                  <a:pt x="8502224" y="159673"/>
                </a:lnTo>
                <a:cubicBezTo>
                  <a:pt x="9290813" y="1023162"/>
                  <a:pt x="9771446" y="2170221"/>
                  <a:pt x="9771446" y="3429001"/>
                </a:cubicBezTo>
                <a:cubicBezTo>
                  <a:pt x="9771446" y="4687781"/>
                  <a:pt x="9290813" y="5834840"/>
                  <a:pt x="8502224" y="6698330"/>
                </a:cubicBezTo>
                <a:lnTo>
                  <a:pt x="8349260" y="6858000"/>
                </a:lnTo>
                <a:lnTo>
                  <a:pt x="1422186" y="6858000"/>
                </a:lnTo>
                <a:lnTo>
                  <a:pt x="1269223" y="6698330"/>
                </a:lnTo>
                <a:cubicBezTo>
                  <a:pt x="480633" y="5834840"/>
                  <a:pt x="0" y="4687781"/>
                  <a:pt x="0" y="3429001"/>
                </a:cubicBezTo>
                <a:cubicBezTo>
                  <a:pt x="0" y="2170221"/>
                  <a:pt x="480633" y="1023162"/>
                  <a:pt x="1269223" y="159673"/>
                </a:cubicBezTo>
                <a:close/>
              </a:path>
            </a:pathLst>
          </a:custGeom>
          <a:solidFill>
            <a:schemeClr val="bg1">
              <a:lumMod val="85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6" name="Obraz 5" descr="Little kid throw trash to trash bin">
            <a:extLst>
              <a:ext uri="{FF2B5EF4-FFF2-40B4-BE49-F238E27FC236}">
                <a16:creationId xmlns:a16="http://schemas.microsoft.com/office/drawing/2014/main" id="{7D53076E-46BF-F493-2862-11CF4E5D55B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00" r="-1" b="23275"/>
          <a:stretch/>
        </p:blipFill>
        <p:spPr bwMode="auto">
          <a:xfrm>
            <a:off x="1460597" y="10"/>
            <a:ext cx="9270806" cy="6857990"/>
          </a:xfrm>
          <a:custGeom>
            <a:avLst/>
            <a:gdLst/>
            <a:ahLst/>
            <a:cxnLst/>
            <a:rect l="l" t="t" r="r" b="b"/>
            <a:pathLst>
              <a:path w="9270806" h="6858000">
                <a:moveTo>
                  <a:pt x="1503712" y="0"/>
                </a:moveTo>
                <a:lnTo>
                  <a:pt x="7767094" y="0"/>
                </a:lnTo>
                <a:lnTo>
                  <a:pt x="7913128" y="139721"/>
                </a:lnTo>
                <a:cubicBezTo>
                  <a:pt x="8751971" y="981521"/>
                  <a:pt x="9270806" y="2144457"/>
                  <a:pt x="9270806" y="3429000"/>
                </a:cubicBezTo>
                <a:cubicBezTo>
                  <a:pt x="9270806" y="4713544"/>
                  <a:pt x="8751971" y="5876479"/>
                  <a:pt x="7913128" y="6718279"/>
                </a:cubicBezTo>
                <a:lnTo>
                  <a:pt x="7767094" y="6858000"/>
                </a:lnTo>
                <a:lnTo>
                  <a:pt x="1503712" y="6858000"/>
                </a:lnTo>
                <a:lnTo>
                  <a:pt x="1357679" y="6718279"/>
                </a:lnTo>
                <a:cubicBezTo>
                  <a:pt x="518835" y="5876479"/>
                  <a:pt x="0" y="4713544"/>
                  <a:pt x="0" y="3429000"/>
                </a:cubicBezTo>
                <a:cubicBezTo>
                  <a:pt x="0" y="2144457"/>
                  <a:pt x="518835" y="981521"/>
                  <a:pt x="1357679" y="139721"/>
                </a:cubicBezTo>
                <a:close/>
              </a:path>
            </a:pathLst>
          </a:custGeom>
          <a:noFill/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Obraz 3"/>
          <p:cNvPicPr/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2605" y="6332154"/>
            <a:ext cx="1384300" cy="302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40043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670DBD5-770C-4383-9F54-5B86E86BD5B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10277" y="0"/>
            <a:ext cx="9771446" cy="6858000"/>
          </a:xfrm>
          <a:custGeom>
            <a:avLst/>
            <a:gdLst>
              <a:gd name="connsiteX0" fmla="*/ 1422188 w 9771446"/>
              <a:gd name="connsiteY0" fmla="*/ 0 h 6858000"/>
              <a:gd name="connsiteX1" fmla="*/ 8349258 w 9771446"/>
              <a:gd name="connsiteY1" fmla="*/ 0 h 6858000"/>
              <a:gd name="connsiteX2" fmla="*/ 8502224 w 9771446"/>
              <a:gd name="connsiteY2" fmla="*/ 159673 h 6858000"/>
              <a:gd name="connsiteX3" fmla="*/ 9771446 w 9771446"/>
              <a:gd name="connsiteY3" fmla="*/ 3429001 h 6858000"/>
              <a:gd name="connsiteX4" fmla="*/ 8502224 w 9771446"/>
              <a:gd name="connsiteY4" fmla="*/ 6698330 h 6858000"/>
              <a:gd name="connsiteX5" fmla="*/ 8349260 w 9771446"/>
              <a:gd name="connsiteY5" fmla="*/ 6858000 h 6858000"/>
              <a:gd name="connsiteX6" fmla="*/ 1422186 w 9771446"/>
              <a:gd name="connsiteY6" fmla="*/ 6858000 h 6858000"/>
              <a:gd name="connsiteX7" fmla="*/ 1269223 w 9771446"/>
              <a:gd name="connsiteY7" fmla="*/ 6698330 h 6858000"/>
              <a:gd name="connsiteX8" fmla="*/ 0 w 9771446"/>
              <a:gd name="connsiteY8" fmla="*/ 3429001 h 6858000"/>
              <a:gd name="connsiteX9" fmla="*/ 1269223 w 9771446"/>
              <a:gd name="connsiteY9" fmla="*/ 15967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71446" h="6858000">
                <a:moveTo>
                  <a:pt x="1422188" y="0"/>
                </a:moveTo>
                <a:lnTo>
                  <a:pt x="8349258" y="0"/>
                </a:lnTo>
                <a:lnTo>
                  <a:pt x="8502224" y="159673"/>
                </a:lnTo>
                <a:cubicBezTo>
                  <a:pt x="9290813" y="1023162"/>
                  <a:pt x="9771446" y="2170221"/>
                  <a:pt x="9771446" y="3429001"/>
                </a:cubicBezTo>
                <a:cubicBezTo>
                  <a:pt x="9771446" y="4687781"/>
                  <a:pt x="9290813" y="5834840"/>
                  <a:pt x="8502224" y="6698330"/>
                </a:cubicBezTo>
                <a:lnTo>
                  <a:pt x="8349260" y="6858000"/>
                </a:lnTo>
                <a:lnTo>
                  <a:pt x="1422186" y="6858000"/>
                </a:lnTo>
                <a:lnTo>
                  <a:pt x="1269223" y="6698330"/>
                </a:lnTo>
                <a:cubicBezTo>
                  <a:pt x="480633" y="5834840"/>
                  <a:pt x="0" y="4687781"/>
                  <a:pt x="0" y="3429001"/>
                </a:cubicBezTo>
                <a:cubicBezTo>
                  <a:pt x="0" y="2170221"/>
                  <a:pt x="480633" y="1023162"/>
                  <a:pt x="1269223" y="159673"/>
                </a:cubicBezTo>
                <a:close/>
              </a:path>
            </a:pathLst>
          </a:custGeom>
          <a:solidFill>
            <a:schemeClr val="bg1">
              <a:lumMod val="85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Obraz 3" descr="Free vector happy grandma and granddaughter cooking together kitchen interior with utensils on table grandmother and grandchild kneading dough baking pie with berries family relationship">
            <a:extLst>
              <a:ext uri="{FF2B5EF4-FFF2-40B4-BE49-F238E27FC236}">
                <a16:creationId xmlns:a16="http://schemas.microsoft.com/office/drawing/2014/main" id="{EA001B2B-1B0E-70F4-1058-6C681EB11B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6" r="7808"/>
          <a:stretch/>
        </p:blipFill>
        <p:spPr bwMode="auto">
          <a:xfrm>
            <a:off x="1460597" y="10"/>
            <a:ext cx="9270806" cy="6857990"/>
          </a:xfrm>
          <a:custGeom>
            <a:avLst/>
            <a:gdLst/>
            <a:ahLst/>
            <a:cxnLst/>
            <a:rect l="l" t="t" r="r" b="b"/>
            <a:pathLst>
              <a:path w="9270806" h="6858000">
                <a:moveTo>
                  <a:pt x="1503712" y="0"/>
                </a:moveTo>
                <a:lnTo>
                  <a:pt x="7767094" y="0"/>
                </a:lnTo>
                <a:lnTo>
                  <a:pt x="7913128" y="139721"/>
                </a:lnTo>
                <a:cubicBezTo>
                  <a:pt x="8751971" y="981521"/>
                  <a:pt x="9270806" y="2144457"/>
                  <a:pt x="9270806" y="3429000"/>
                </a:cubicBezTo>
                <a:cubicBezTo>
                  <a:pt x="9270806" y="4713544"/>
                  <a:pt x="8751971" y="5876479"/>
                  <a:pt x="7913128" y="6718279"/>
                </a:cubicBezTo>
                <a:lnTo>
                  <a:pt x="7767094" y="6858000"/>
                </a:lnTo>
                <a:lnTo>
                  <a:pt x="1503712" y="6858000"/>
                </a:lnTo>
                <a:lnTo>
                  <a:pt x="1357679" y="6718279"/>
                </a:lnTo>
                <a:cubicBezTo>
                  <a:pt x="518835" y="5876479"/>
                  <a:pt x="0" y="4713544"/>
                  <a:pt x="0" y="3429000"/>
                </a:cubicBezTo>
                <a:cubicBezTo>
                  <a:pt x="0" y="2144457"/>
                  <a:pt x="518835" y="981521"/>
                  <a:pt x="1357679" y="139721"/>
                </a:cubicBezTo>
                <a:close/>
              </a:path>
            </a:pathLst>
          </a:custGeom>
          <a:noFill/>
        </p:spPr>
      </p:pic>
      <p:pic>
        <p:nvPicPr>
          <p:cNvPr id="5" name="Obraz 4"/>
          <p:cNvPicPr/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2605" y="6332154"/>
            <a:ext cx="1384300" cy="302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2953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670DBD5-770C-4383-9F54-5B86E86BD5B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10277" y="0"/>
            <a:ext cx="9771446" cy="6858000"/>
          </a:xfrm>
          <a:custGeom>
            <a:avLst/>
            <a:gdLst>
              <a:gd name="connsiteX0" fmla="*/ 1422188 w 9771446"/>
              <a:gd name="connsiteY0" fmla="*/ 0 h 6858000"/>
              <a:gd name="connsiteX1" fmla="*/ 8349258 w 9771446"/>
              <a:gd name="connsiteY1" fmla="*/ 0 h 6858000"/>
              <a:gd name="connsiteX2" fmla="*/ 8502224 w 9771446"/>
              <a:gd name="connsiteY2" fmla="*/ 159673 h 6858000"/>
              <a:gd name="connsiteX3" fmla="*/ 9771446 w 9771446"/>
              <a:gd name="connsiteY3" fmla="*/ 3429001 h 6858000"/>
              <a:gd name="connsiteX4" fmla="*/ 8502224 w 9771446"/>
              <a:gd name="connsiteY4" fmla="*/ 6698330 h 6858000"/>
              <a:gd name="connsiteX5" fmla="*/ 8349260 w 9771446"/>
              <a:gd name="connsiteY5" fmla="*/ 6858000 h 6858000"/>
              <a:gd name="connsiteX6" fmla="*/ 1422186 w 9771446"/>
              <a:gd name="connsiteY6" fmla="*/ 6858000 h 6858000"/>
              <a:gd name="connsiteX7" fmla="*/ 1269223 w 9771446"/>
              <a:gd name="connsiteY7" fmla="*/ 6698330 h 6858000"/>
              <a:gd name="connsiteX8" fmla="*/ 0 w 9771446"/>
              <a:gd name="connsiteY8" fmla="*/ 3429001 h 6858000"/>
              <a:gd name="connsiteX9" fmla="*/ 1269223 w 9771446"/>
              <a:gd name="connsiteY9" fmla="*/ 15967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71446" h="6858000">
                <a:moveTo>
                  <a:pt x="1422188" y="0"/>
                </a:moveTo>
                <a:lnTo>
                  <a:pt x="8349258" y="0"/>
                </a:lnTo>
                <a:lnTo>
                  <a:pt x="8502224" y="159673"/>
                </a:lnTo>
                <a:cubicBezTo>
                  <a:pt x="9290813" y="1023162"/>
                  <a:pt x="9771446" y="2170221"/>
                  <a:pt x="9771446" y="3429001"/>
                </a:cubicBezTo>
                <a:cubicBezTo>
                  <a:pt x="9771446" y="4687781"/>
                  <a:pt x="9290813" y="5834840"/>
                  <a:pt x="8502224" y="6698330"/>
                </a:cubicBezTo>
                <a:lnTo>
                  <a:pt x="8349260" y="6858000"/>
                </a:lnTo>
                <a:lnTo>
                  <a:pt x="1422186" y="6858000"/>
                </a:lnTo>
                <a:lnTo>
                  <a:pt x="1269223" y="6698330"/>
                </a:lnTo>
                <a:cubicBezTo>
                  <a:pt x="480633" y="5834840"/>
                  <a:pt x="0" y="4687781"/>
                  <a:pt x="0" y="3429001"/>
                </a:cubicBezTo>
                <a:cubicBezTo>
                  <a:pt x="0" y="2170221"/>
                  <a:pt x="480633" y="1023162"/>
                  <a:pt x="1269223" y="159673"/>
                </a:cubicBezTo>
                <a:close/>
              </a:path>
            </a:pathLst>
          </a:custGeom>
          <a:solidFill>
            <a:schemeClr val="bg1">
              <a:lumMod val="85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Obraz 3" descr="Free vector kids collect trash in bag to clean park or street cute volunteers working together cleanup and environment protection from funny ecologists children isolated on white">
            <a:extLst>
              <a:ext uri="{FF2B5EF4-FFF2-40B4-BE49-F238E27FC236}">
                <a16:creationId xmlns:a16="http://schemas.microsoft.com/office/drawing/2014/main" id="{C2CE0FC5-C89D-DF8A-CA3D-3E22332DE11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68"/>
          <a:stretch/>
        </p:blipFill>
        <p:spPr bwMode="auto">
          <a:xfrm>
            <a:off x="1460597" y="10"/>
            <a:ext cx="9270806" cy="6857990"/>
          </a:xfrm>
          <a:custGeom>
            <a:avLst/>
            <a:gdLst/>
            <a:ahLst/>
            <a:cxnLst/>
            <a:rect l="l" t="t" r="r" b="b"/>
            <a:pathLst>
              <a:path w="9270806" h="6858000">
                <a:moveTo>
                  <a:pt x="1503712" y="0"/>
                </a:moveTo>
                <a:lnTo>
                  <a:pt x="7767094" y="0"/>
                </a:lnTo>
                <a:lnTo>
                  <a:pt x="7913128" y="139721"/>
                </a:lnTo>
                <a:cubicBezTo>
                  <a:pt x="8751971" y="981521"/>
                  <a:pt x="9270806" y="2144457"/>
                  <a:pt x="9270806" y="3429000"/>
                </a:cubicBezTo>
                <a:cubicBezTo>
                  <a:pt x="9270806" y="4713544"/>
                  <a:pt x="8751971" y="5876479"/>
                  <a:pt x="7913128" y="6718279"/>
                </a:cubicBezTo>
                <a:lnTo>
                  <a:pt x="7767094" y="6858000"/>
                </a:lnTo>
                <a:lnTo>
                  <a:pt x="1503712" y="6858000"/>
                </a:lnTo>
                <a:lnTo>
                  <a:pt x="1357679" y="6718279"/>
                </a:lnTo>
                <a:cubicBezTo>
                  <a:pt x="518835" y="5876479"/>
                  <a:pt x="0" y="4713544"/>
                  <a:pt x="0" y="3429000"/>
                </a:cubicBezTo>
                <a:cubicBezTo>
                  <a:pt x="0" y="2144457"/>
                  <a:pt x="518835" y="981521"/>
                  <a:pt x="1357679" y="139721"/>
                </a:cubicBezTo>
                <a:close/>
              </a:path>
            </a:pathLst>
          </a:custGeom>
          <a:noFill/>
        </p:spPr>
      </p:pic>
      <p:pic>
        <p:nvPicPr>
          <p:cNvPr id="5" name="Obraz 4"/>
          <p:cNvPicPr/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2605" y="6332154"/>
            <a:ext cx="1384300" cy="302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5777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670DBD5-770C-4383-9F54-5B86E86BD5B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10277" y="0"/>
            <a:ext cx="9771446" cy="6858000"/>
          </a:xfrm>
          <a:custGeom>
            <a:avLst/>
            <a:gdLst>
              <a:gd name="connsiteX0" fmla="*/ 1422188 w 9771446"/>
              <a:gd name="connsiteY0" fmla="*/ 0 h 6858000"/>
              <a:gd name="connsiteX1" fmla="*/ 8349258 w 9771446"/>
              <a:gd name="connsiteY1" fmla="*/ 0 h 6858000"/>
              <a:gd name="connsiteX2" fmla="*/ 8502224 w 9771446"/>
              <a:gd name="connsiteY2" fmla="*/ 159673 h 6858000"/>
              <a:gd name="connsiteX3" fmla="*/ 9771446 w 9771446"/>
              <a:gd name="connsiteY3" fmla="*/ 3429001 h 6858000"/>
              <a:gd name="connsiteX4" fmla="*/ 8502224 w 9771446"/>
              <a:gd name="connsiteY4" fmla="*/ 6698330 h 6858000"/>
              <a:gd name="connsiteX5" fmla="*/ 8349260 w 9771446"/>
              <a:gd name="connsiteY5" fmla="*/ 6858000 h 6858000"/>
              <a:gd name="connsiteX6" fmla="*/ 1422186 w 9771446"/>
              <a:gd name="connsiteY6" fmla="*/ 6858000 h 6858000"/>
              <a:gd name="connsiteX7" fmla="*/ 1269223 w 9771446"/>
              <a:gd name="connsiteY7" fmla="*/ 6698330 h 6858000"/>
              <a:gd name="connsiteX8" fmla="*/ 0 w 9771446"/>
              <a:gd name="connsiteY8" fmla="*/ 3429001 h 6858000"/>
              <a:gd name="connsiteX9" fmla="*/ 1269223 w 9771446"/>
              <a:gd name="connsiteY9" fmla="*/ 15967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71446" h="6858000">
                <a:moveTo>
                  <a:pt x="1422188" y="0"/>
                </a:moveTo>
                <a:lnTo>
                  <a:pt x="8349258" y="0"/>
                </a:lnTo>
                <a:lnTo>
                  <a:pt x="8502224" y="159673"/>
                </a:lnTo>
                <a:cubicBezTo>
                  <a:pt x="9290813" y="1023162"/>
                  <a:pt x="9771446" y="2170221"/>
                  <a:pt x="9771446" y="3429001"/>
                </a:cubicBezTo>
                <a:cubicBezTo>
                  <a:pt x="9771446" y="4687781"/>
                  <a:pt x="9290813" y="5834840"/>
                  <a:pt x="8502224" y="6698330"/>
                </a:cubicBezTo>
                <a:lnTo>
                  <a:pt x="8349260" y="6858000"/>
                </a:lnTo>
                <a:lnTo>
                  <a:pt x="1422186" y="6858000"/>
                </a:lnTo>
                <a:lnTo>
                  <a:pt x="1269223" y="6698330"/>
                </a:lnTo>
                <a:cubicBezTo>
                  <a:pt x="480633" y="5834840"/>
                  <a:pt x="0" y="4687781"/>
                  <a:pt x="0" y="3429001"/>
                </a:cubicBezTo>
                <a:cubicBezTo>
                  <a:pt x="0" y="2170221"/>
                  <a:pt x="480633" y="1023162"/>
                  <a:pt x="1269223" y="159673"/>
                </a:cubicBezTo>
                <a:close/>
              </a:path>
            </a:pathLst>
          </a:custGeom>
          <a:solidFill>
            <a:schemeClr val="bg1">
              <a:lumMod val="85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Obraz 3" descr="Free vector a man beside his yellow car with a flat tire">
            <a:extLst>
              <a:ext uri="{FF2B5EF4-FFF2-40B4-BE49-F238E27FC236}">
                <a16:creationId xmlns:a16="http://schemas.microsoft.com/office/drawing/2014/main" id="{B093078D-E9EF-AB94-B1EC-F947FFA495B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9" r="-2" b="-2"/>
          <a:stretch/>
        </p:blipFill>
        <p:spPr bwMode="auto">
          <a:xfrm>
            <a:off x="1460597" y="10"/>
            <a:ext cx="9270806" cy="6857990"/>
          </a:xfrm>
          <a:custGeom>
            <a:avLst/>
            <a:gdLst/>
            <a:ahLst/>
            <a:cxnLst/>
            <a:rect l="l" t="t" r="r" b="b"/>
            <a:pathLst>
              <a:path w="9270806" h="6858000">
                <a:moveTo>
                  <a:pt x="1503712" y="0"/>
                </a:moveTo>
                <a:lnTo>
                  <a:pt x="7767094" y="0"/>
                </a:lnTo>
                <a:lnTo>
                  <a:pt x="7913128" y="139721"/>
                </a:lnTo>
                <a:cubicBezTo>
                  <a:pt x="8751971" y="981521"/>
                  <a:pt x="9270806" y="2144457"/>
                  <a:pt x="9270806" y="3429000"/>
                </a:cubicBezTo>
                <a:cubicBezTo>
                  <a:pt x="9270806" y="4713544"/>
                  <a:pt x="8751971" y="5876479"/>
                  <a:pt x="7913128" y="6718279"/>
                </a:cubicBezTo>
                <a:lnTo>
                  <a:pt x="7767094" y="6858000"/>
                </a:lnTo>
                <a:lnTo>
                  <a:pt x="1503712" y="6858000"/>
                </a:lnTo>
                <a:lnTo>
                  <a:pt x="1357679" y="6718279"/>
                </a:lnTo>
                <a:cubicBezTo>
                  <a:pt x="518835" y="5876479"/>
                  <a:pt x="0" y="4713544"/>
                  <a:pt x="0" y="3429000"/>
                </a:cubicBezTo>
                <a:cubicBezTo>
                  <a:pt x="0" y="2144457"/>
                  <a:pt x="518835" y="981521"/>
                  <a:pt x="1357679" y="139721"/>
                </a:cubicBezTo>
                <a:close/>
              </a:path>
            </a:pathLst>
          </a:custGeom>
          <a:noFill/>
        </p:spPr>
      </p:pic>
      <p:pic>
        <p:nvPicPr>
          <p:cNvPr id="5" name="Obraz 4"/>
          <p:cNvPicPr/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2605" y="6332154"/>
            <a:ext cx="1384300" cy="302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29165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: Shape 1030">
            <a:extLst>
              <a:ext uri="{FF2B5EF4-FFF2-40B4-BE49-F238E27FC236}">
                <a16:creationId xmlns:a16="http://schemas.microsoft.com/office/drawing/2014/main" id="{B670DBD5-770C-4383-9F54-5B86E86BD5B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10277" y="0"/>
            <a:ext cx="9771446" cy="6858000"/>
          </a:xfrm>
          <a:custGeom>
            <a:avLst/>
            <a:gdLst>
              <a:gd name="connsiteX0" fmla="*/ 1422188 w 9771446"/>
              <a:gd name="connsiteY0" fmla="*/ 0 h 6858000"/>
              <a:gd name="connsiteX1" fmla="*/ 8349258 w 9771446"/>
              <a:gd name="connsiteY1" fmla="*/ 0 h 6858000"/>
              <a:gd name="connsiteX2" fmla="*/ 8502224 w 9771446"/>
              <a:gd name="connsiteY2" fmla="*/ 159673 h 6858000"/>
              <a:gd name="connsiteX3" fmla="*/ 9771446 w 9771446"/>
              <a:gd name="connsiteY3" fmla="*/ 3429001 h 6858000"/>
              <a:gd name="connsiteX4" fmla="*/ 8502224 w 9771446"/>
              <a:gd name="connsiteY4" fmla="*/ 6698330 h 6858000"/>
              <a:gd name="connsiteX5" fmla="*/ 8349260 w 9771446"/>
              <a:gd name="connsiteY5" fmla="*/ 6858000 h 6858000"/>
              <a:gd name="connsiteX6" fmla="*/ 1422186 w 9771446"/>
              <a:gd name="connsiteY6" fmla="*/ 6858000 h 6858000"/>
              <a:gd name="connsiteX7" fmla="*/ 1269223 w 9771446"/>
              <a:gd name="connsiteY7" fmla="*/ 6698330 h 6858000"/>
              <a:gd name="connsiteX8" fmla="*/ 0 w 9771446"/>
              <a:gd name="connsiteY8" fmla="*/ 3429001 h 6858000"/>
              <a:gd name="connsiteX9" fmla="*/ 1269223 w 9771446"/>
              <a:gd name="connsiteY9" fmla="*/ 15967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71446" h="6858000">
                <a:moveTo>
                  <a:pt x="1422188" y="0"/>
                </a:moveTo>
                <a:lnTo>
                  <a:pt x="8349258" y="0"/>
                </a:lnTo>
                <a:lnTo>
                  <a:pt x="8502224" y="159673"/>
                </a:lnTo>
                <a:cubicBezTo>
                  <a:pt x="9290813" y="1023162"/>
                  <a:pt x="9771446" y="2170221"/>
                  <a:pt x="9771446" y="3429001"/>
                </a:cubicBezTo>
                <a:cubicBezTo>
                  <a:pt x="9771446" y="4687781"/>
                  <a:pt x="9290813" y="5834840"/>
                  <a:pt x="8502224" y="6698330"/>
                </a:cubicBezTo>
                <a:lnTo>
                  <a:pt x="8349260" y="6858000"/>
                </a:lnTo>
                <a:lnTo>
                  <a:pt x="1422186" y="6858000"/>
                </a:lnTo>
                <a:lnTo>
                  <a:pt x="1269223" y="6698330"/>
                </a:lnTo>
                <a:cubicBezTo>
                  <a:pt x="480633" y="5834840"/>
                  <a:pt x="0" y="4687781"/>
                  <a:pt x="0" y="3429001"/>
                </a:cubicBezTo>
                <a:cubicBezTo>
                  <a:pt x="0" y="2170221"/>
                  <a:pt x="480633" y="1023162"/>
                  <a:pt x="1269223" y="159673"/>
                </a:cubicBezTo>
                <a:close/>
              </a:path>
            </a:pathLst>
          </a:custGeom>
          <a:solidFill>
            <a:schemeClr val="bg1">
              <a:lumMod val="85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026" name="Picture 2" descr="Mom and daughter comforting upset dad. touching shoulder, holding hand, giving support flat illustration">
            <a:extLst>
              <a:ext uri="{FF2B5EF4-FFF2-40B4-BE49-F238E27FC236}">
                <a16:creationId xmlns:a16="http://schemas.microsoft.com/office/drawing/2014/main" id="{639F6530-CC5E-52AB-DA99-ED8FD1A2D79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94" r="710"/>
          <a:stretch/>
        </p:blipFill>
        <p:spPr bwMode="auto">
          <a:xfrm>
            <a:off x="1460597" y="10"/>
            <a:ext cx="9270806" cy="6857990"/>
          </a:xfrm>
          <a:custGeom>
            <a:avLst/>
            <a:gdLst/>
            <a:ahLst/>
            <a:cxnLst/>
            <a:rect l="l" t="t" r="r" b="b"/>
            <a:pathLst>
              <a:path w="9270806" h="6858000">
                <a:moveTo>
                  <a:pt x="1503712" y="0"/>
                </a:moveTo>
                <a:lnTo>
                  <a:pt x="7767094" y="0"/>
                </a:lnTo>
                <a:lnTo>
                  <a:pt x="7913128" y="139721"/>
                </a:lnTo>
                <a:cubicBezTo>
                  <a:pt x="8751971" y="981521"/>
                  <a:pt x="9270806" y="2144457"/>
                  <a:pt x="9270806" y="3429000"/>
                </a:cubicBezTo>
                <a:cubicBezTo>
                  <a:pt x="9270806" y="4713544"/>
                  <a:pt x="8751971" y="5876479"/>
                  <a:pt x="7913128" y="6718279"/>
                </a:cubicBezTo>
                <a:lnTo>
                  <a:pt x="7767094" y="6858000"/>
                </a:lnTo>
                <a:lnTo>
                  <a:pt x="1503712" y="6858000"/>
                </a:lnTo>
                <a:lnTo>
                  <a:pt x="1357679" y="6718279"/>
                </a:lnTo>
                <a:cubicBezTo>
                  <a:pt x="518835" y="5876479"/>
                  <a:pt x="0" y="4713544"/>
                  <a:pt x="0" y="3429000"/>
                </a:cubicBezTo>
                <a:cubicBezTo>
                  <a:pt x="0" y="2144457"/>
                  <a:pt x="518835" y="981521"/>
                  <a:pt x="1357679" y="139721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Obraz 3"/>
          <p:cNvPicPr/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2605" y="6332154"/>
            <a:ext cx="1384300" cy="302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066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74</Words>
  <Application>Microsoft Office PowerPoint</Application>
  <PresentationFormat>Panoramiczny</PresentationFormat>
  <Paragraphs>16</Paragraphs>
  <Slides>15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15</vt:i4>
      </vt:variant>
    </vt:vector>
  </HeadingPairs>
  <TitlesOfParts>
    <vt:vector size="20" baseType="lpstr">
      <vt:lpstr>Amasis MT Pro Black</vt:lpstr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Maciej Smrokowski</dc:creator>
  <cp:lastModifiedBy>Hanna Kniołek</cp:lastModifiedBy>
  <cp:revision>3</cp:revision>
  <dcterms:created xsi:type="dcterms:W3CDTF">2023-01-06T15:28:47Z</dcterms:created>
  <dcterms:modified xsi:type="dcterms:W3CDTF">2023-04-18T20:44:27Z</dcterms:modified>
</cp:coreProperties>
</file>